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4500" cy="99250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2D050"/>
    <a:srgbClr val="757171"/>
    <a:srgbClr val="ED7D31"/>
    <a:srgbClr val="339966"/>
    <a:srgbClr val="9B253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193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174F1-ACA8-44F8-AFBD-251D0F7DF7DA}" type="datetimeFigureOut">
              <a:rPr lang="pl-PL" smtClean="0"/>
              <a:pPr/>
              <a:t>2023-03-06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1A6AC-54A1-4F38-A966-A053D3FE3BD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http://www.sklep-anro.jnet.pl/products_photos/small/32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CD95107-A311-4744-9380-B11EB127CA50}"/>
              </a:ext>
            </a:extLst>
          </p:cNvPr>
          <p:cNvSpPr/>
          <p:nvPr/>
        </p:nvSpPr>
        <p:spPr>
          <a:xfrm>
            <a:off x="4641414" y="4656750"/>
            <a:ext cx="1631418" cy="1855799"/>
          </a:xfrm>
          <a:prstGeom prst="rect">
            <a:avLst/>
          </a:prstGeom>
          <a:solidFill>
            <a:srgbClr val="75717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1" name="Prostokąt 210">
            <a:extLst>
              <a:ext uri="{FF2B5EF4-FFF2-40B4-BE49-F238E27FC236}">
                <a16:creationId xmlns:a16="http://schemas.microsoft.com/office/drawing/2014/main" id="{0280E4F2-F7EE-4893-ADB9-8FA969D47E40}"/>
              </a:ext>
            </a:extLst>
          </p:cNvPr>
          <p:cNvSpPr/>
          <p:nvPr/>
        </p:nvSpPr>
        <p:spPr>
          <a:xfrm>
            <a:off x="233511" y="4656022"/>
            <a:ext cx="3402385" cy="1846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Dowolny kształt: kształt 2">
            <a:extLst>
              <a:ext uri="{FF2B5EF4-FFF2-40B4-BE49-F238E27FC236}">
                <a16:creationId xmlns:a16="http://schemas.microsoft.com/office/drawing/2014/main" id="{A617F413-FEB9-468C-841F-31003DB396D0}"/>
              </a:ext>
            </a:extLst>
          </p:cNvPr>
          <p:cNvSpPr/>
          <p:nvPr/>
        </p:nvSpPr>
        <p:spPr>
          <a:xfrm>
            <a:off x="927652" y="1139687"/>
            <a:ext cx="4532244" cy="3498574"/>
          </a:xfrm>
          <a:custGeom>
            <a:avLst/>
            <a:gdLst>
              <a:gd name="connsiteX0" fmla="*/ 0 w 4532244"/>
              <a:gd name="connsiteY0" fmla="*/ 2504661 h 3498574"/>
              <a:gd name="connsiteX1" fmla="*/ 1577009 w 4532244"/>
              <a:gd name="connsiteY1" fmla="*/ 3498574 h 3498574"/>
              <a:gd name="connsiteX2" fmla="*/ 2941983 w 4532244"/>
              <a:gd name="connsiteY2" fmla="*/ 1722783 h 3498574"/>
              <a:gd name="connsiteX3" fmla="*/ 4505739 w 4532244"/>
              <a:gd name="connsiteY3" fmla="*/ 1709530 h 3498574"/>
              <a:gd name="connsiteX4" fmla="*/ 4532244 w 4532244"/>
              <a:gd name="connsiteY4" fmla="*/ 1073426 h 3498574"/>
              <a:gd name="connsiteX5" fmla="*/ 4439478 w 4532244"/>
              <a:gd name="connsiteY5" fmla="*/ 689113 h 3498574"/>
              <a:gd name="connsiteX6" fmla="*/ 4426226 w 4532244"/>
              <a:gd name="connsiteY6" fmla="*/ 26504 h 3498574"/>
              <a:gd name="connsiteX7" fmla="*/ 1881809 w 4532244"/>
              <a:gd name="connsiteY7" fmla="*/ 0 h 3498574"/>
              <a:gd name="connsiteX8" fmla="*/ 0 w 4532244"/>
              <a:gd name="connsiteY8" fmla="*/ 2504661 h 349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2244" h="3498574">
                <a:moveTo>
                  <a:pt x="0" y="2504661"/>
                </a:moveTo>
                <a:lnTo>
                  <a:pt x="1577009" y="3498574"/>
                </a:lnTo>
                <a:lnTo>
                  <a:pt x="2941983" y="1722783"/>
                </a:lnTo>
                <a:lnTo>
                  <a:pt x="4505739" y="1709530"/>
                </a:lnTo>
                <a:lnTo>
                  <a:pt x="4532244" y="1073426"/>
                </a:lnTo>
                <a:lnTo>
                  <a:pt x="4439478" y="689113"/>
                </a:lnTo>
                <a:lnTo>
                  <a:pt x="4426226" y="26504"/>
                </a:lnTo>
                <a:lnTo>
                  <a:pt x="1881809" y="0"/>
                </a:lnTo>
                <a:lnTo>
                  <a:pt x="0" y="2504661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14282" y="6500834"/>
            <a:ext cx="607223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rot="5400000" flipH="1" flipV="1">
            <a:off x="5357818" y="5572140"/>
            <a:ext cx="18573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5400000" flipH="1" flipV="1">
            <a:off x="-714412" y="5572140"/>
            <a:ext cx="18573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214282" y="4643446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2500298" y="4643446"/>
            <a:ext cx="37862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rot="5400000" flipH="1" flipV="1">
            <a:off x="2285984" y="3071810"/>
            <a:ext cx="1785950" cy="1357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>
            <a:off x="3857620" y="2857496"/>
            <a:ext cx="35719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 rot="5400000" flipH="1" flipV="1">
            <a:off x="6571470" y="2000240"/>
            <a:ext cx="17153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 rot="10800000">
            <a:off x="2786050" y="1142984"/>
            <a:ext cx="464347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 rot="5400000">
            <a:off x="-250065" y="1607331"/>
            <a:ext cx="3500462" cy="25717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rot="5400000" flipH="1" flipV="1">
            <a:off x="3536149" y="2536025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 rot="10800000">
            <a:off x="3428992" y="2214554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 rot="5400000">
            <a:off x="2143108" y="3571876"/>
            <a:ext cx="500066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ole tekstowe 45"/>
          <p:cNvSpPr txBox="1"/>
          <p:nvPr/>
        </p:nvSpPr>
        <p:spPr>
          <a:xfrm>
            <a:off x="3905123" y="507741"/>
            <a:ext cx="1946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PLAN I PIĘTRA</a:t>
            </a:r>
          </a:p>
        </p:txBody>
      </p:sp>
      <p:cxnSp>
        <p:nvCxnSpPr>
          <p:cNvPr id="21" name="Łącznik prosty 20"/>
          <p:cNvCxnSpPr/>
          <p:nvPr/>
        </p:nvCxnSpPr>
        <p:spPr>
          <a:xfrm>
            <a:off x="1857356" y="2357430"/>
            <a:ext cx="500066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>
            <a:off x="2857488" y="3143248"/>
            <a:ext cx="500066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/>
          <p:nvPr/>
        </p:nvCxnSpPr>
        <p:spPr>
          <a:xfrm rot="5400000">
            <a:off x="3357554" y="2214554"/>
            <a:ext cx="7143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56"/>
          <p:cNvCxnSpPr/>
          <p:nvPr/>
        </p:nvCxnSpPr>
        <p:spPr>
          <a:xfrm rot="5400000">
            <a:off x="2643174" y="2786058"/>
            <a:ext cx="571504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60"/>
          <p:cNvCxnSpPr/>
          <p:nvPr/>
        </p:nvCxnSpPr>
        <p:spPr>
          <a:xfrm rot="10800000">
            <a:off x="2285984" y="1857364"/>
            <a:ext cx="500066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62"/>
          <p:cNvCxnSpPr/>
          <p:nvPr/>
        </p:nvCxnSpPr>
        <p:spPr>
          <a:xfrm>
            <a:off x="2571736" y="1428736"/>
            <a:ext cx="571504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68"/>
          <p:cNvCxnSpPr/>
          <p:nvPr/>
        </p:nvCxnSpPr>
        <p:spPr>
          <a:xfrm rot="5400000" flipH="1" flipV="1">
            <a:off x="3500430" y="1500174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rot="5400000" flipH="1" flipV="1">
            <a:off x="4607322" y="2750736"/>
            <a:ext cx="2151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81"/>
          <p:cNvCxnSpPr/>
          <p:nvPr/>
        </p:nvCxnSpPr>
        <p:spPr>
          <a:xfrm rot="5400000">
            <a:off x="4358480" y="1499380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prosty 85"/>
          <p:cNvCxnSpPr/>
          <p:nvPr/>
        </p:nvCxnSpPr>
        <p:spPr>
          <a:xfrm rot="5400000" flipH="1" flipV="1">
            <a:off x="6143636" y="2428868"/>
            <a:ext cx="42942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Łącznik prosty 87"/>
          <p:cNvCxnSpPr/>
          <p:nvPr/>
        </p:nvCxnSpPr>
        <p:spPr>
          <a:xfrm rot="5400000">
            <a:off x="6108314" y="1392620"/>
            <a:ext cx="50006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Łącznik prosty 90"/>
          <p:cNvCxnSpPr/>
          <p:nvPr/>
        </p:nvCxnSpPr>
        <p:spPr>
          <a:xfrm rot="10800000">
            <a:off x="5857884" y="2214554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93"/>
          <p:cNvCxnSpPr/>
          <p:nvPr/>
        </p:nvCxnSpPr>
        <p:spPr>
          <a:xfrm rot="5400000" flipH="1" flipV="1">
            <a:off x="5107785" y="2536025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95"/>
          <p:cNvCxnSpPr/>
          <p:nvPr/>
        </p:nvCxnSpPr>
        <p:spPr>
          <a:xfrm>
            <a:off x="5357818" y="2214554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97"/>
          <p:cNvCxnSpPr/>
          <p:nvPr/>
        </p:nvCxnSpPr>
        <p:spPr>
          <a:xfrm rot="5400000">
            <a:off x="5500694" y="1500174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108"/>
          <p:cNvCxnSpPr/>
          <p:nvPr/>
        </p:nvCxnSpPr>
        <p:spPr>
          <a:xfrm>
            <a:off x="5000628" y="1857364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110"/>
          <p:cNvCxnSpPr/>
          <p:nvPr/>
        </p:nvCxnSpPr>
        <p:spPr>
          <a:xfrm rot="5400000" flipH="1" flipV="1">
            <a:off x="5001422" y="1500174"/>
            <a:ext cx="71358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112"/>
          <p:cNvCxnSpPr/>
          <p:nvPr/>
        </p:nvCxnSpPr>
        <p:spPr>
          <a:xfrm rot="5400000">
            <a:off x="5322099" y="1607331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 prosty 121"/>
          <p:cNvCxnSpPr/>
          <p:nvPr/>
        </p:nvCxnSpPr>
        <p:spPr>
          <a:xfrm rot="5400000">
            <a:off x="1714480" y="4286256"/>
            <a:ext cx="428628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125"/>
          <p:cNvCxnSpPr/>
          <p:nvPr/>
        </p:nvCxnSpPr>
        <p:spPr>
          <a:xfrm rot="5400000">
            <a:off x="3286116" y="500063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Łącznik prosty 127"/>
          <p:cNvCxnSpPr/>
          <p:nvPr/>
        </p:nvCxnSpPr>
        <p:spPr>
          <a:xfrm rot="5400000">
            <a:off x="3321041" y="6179363"/>
            <a:ext cx="64373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Łącznik prosty 129"/>
          <p:cNvCxnSpPr/>
          <p:nvPr/>
        </p:nvCxnSpPr>
        <p:spPr>
          <a:xfrm rot="5400000">
            <a:off x="3715538" y="4999842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Łącznik prosty 131"/>
          <p:cNvCxnSpPr/>
          <p:nvPr/>
        </p:nvCxnSpPr>
        <p:spPr>
          <a:xfrm>
            <a:off x="3643306" y="535782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y 137"/>
          <p:cNvCxnSpPr/>
          <p:nvPr/>
        </p:nvCxnSpPr>
        <p:spPr>
          <a:xfrm rot="5400000">
            <a:off x="4179885" y="5107793"/>
            <a:ext cx="92790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y 139"/>
          <p:cNvCxnSpPr>
            <a:cxnSpLocks/>
          </p:cNvCxnSpPr>
          <p:nvPr/>
        </p:nvCxnSpPr>
        <p:spPr>
          <a:xfrm flipH="1">
            <a:off x="5357817" y="4644240"/>
            <a:ext cx="795" cy="1856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Łącznik prosty 149"/>
          <p:cNvCxnSpPr/>
          <p:nvPr/>
        </p:nvCxnSpPr>
        <p:spPr>
          <a:xfrm rot="5400000">
            <a:off x="4285454" y="6143644"/>
            <a:ext cx="71517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y 151"/>
          <p:cNvCxnSpPr/>
          <p:nvPr/>
        </p:nvCxnSpPr>
        <p:spPr>
          <a:xfrm rot="5400000">
            <a:off x="4249735" y="6107925"/>
            <a:ext cx="21510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y 153"/>
          <p:cNvCxnSpPr/>
          <p:nvPr/>
        </p:nvCxnSpPr>
        <p:spPr>
          <a:xfrm rot="10800000">
            <a:off x="4000496" y="6215082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Łącznik prosty 155"/>
          <p:cNvCxnSpPr/>
          <p:nvPr/>
        </p:nvCxnSpPr>
        <p:spPr>
          <a:xfrm rot="5400000" flipH="1" flipV="1">
            <a:off x="3856826" y="6072206"/>
            <a:ext cx="28654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y 160"/>
          <p:cNvCxnSpPr/>
          <p:nvPr/>
        </p:nvCxnSpPr>
        <p:spPr>
          <a:xfrm>
            <a:off x="4643438" y="5857892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Łącznik prosty 164"/>
          <p:cNvCxnSpPr/>
          <p:nvPr/>
        </p:nvCxnSpPr>
        <p:spPr>
          <a:xfrm rot="10800000">
            <a:off x="5143504" y="5857892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Łącznik prosty 195"/>
          <p:cNvCxnSpPr/>
          <p:nvPr/>
        </p:nvCxnSpPr>
        <p:spPr>
          <a:xfrm>
            <a:off x="4357686" y="600076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Łącznik prosty 197"/>
          <p:cNvCxnSpPr/>
          <p:nvPr/>
        </p:nvCxnSpPr>
        <p:spPr>
          <a:xfrm>
            <a:off x="4357686" y="607220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Łącznik prosty 199"/>
          <p:cNvCxnSpPr/>
          <p:nvPr/>
        </p:nvCxnSpPr>
        <p:spPr>
          <a:xfrm>
            <a:off x="4357686" y="614364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Łącznik prosty 201"/>
          <p:cNvCxnSpPr/>
          <p:nvPr/>
        </p:nvCxnSpPr>
        <p:spPr>
          <a:xfrm>
            <a:off x="4357686" y="621508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Łącznik prosty 203"/>
          <p:cNvCxnSpPr/>
          <p:nvPr/>
        </p:nvCxnSpPr>
        <p:spPr>
          <a:xfrm rot="5400000">
            <a:off x="4214810" y="635795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Łącznik prosty 205"/>
          <p:cNvCxnSpPr/>
          <p:nvPr/>
        </p:nvCxnSpPr>
        <p:spPr>
          <a:xfrm rot="5400000">
            <a:off x="4143372" y="635795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y 207"/>
          <p:cNvCxnSpPr/>
          <p:nvPr/>
        </p:nvCxnSpPr>
        <p:spPr>
          <a:xfrm rot="5400000">
            <a:off x="4071934" y="635795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y 209"/>
          <p:cNvCxnSpPr/>
          <p:nvPr/>
        </p:nvCxnSpPr>
        <p:spPr>
          <a:xfrm rot="5400000">
            <a:off x="4000496" y="635795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y 211"/>
          <p:cNvCxnSpPr/>
          <p:nvPr/>
        </p:nvCxnSpPr>
        <p:spPr>
          <a:xfrm rot="10800000">
            <a:off x="3643306" y="621508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Łącznik prosty 215"/>
          <p:cNvCxnSpPr/>
          <p:nvPr/>
        </p:nvCxnSpPr>
        <p:spPr>
          <a:xfrm rot="10800000">
            <a:off x="3643306" y="614364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Łącznik prosty 244"/>
          <p:cNvCxnSpPr/>
          <p:nvPr/>
        </p:nvCxnSpPr>
        <p:spPr>
          <a:xfrm rot="10800000">
            <a:off x="5357818" y="18573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Łącznik prosty 246"/>
          <p:cNvCxnSpPr/>
          <p:nvPr/>
        </p:nvCxnSpPr>
        <p:spPr>
          <a:xfrm rot="10800000">
            <a:off x="5357818" y="178592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y 248"/>
          <p:cNvCxnSpPr/>
          <p:nvPr/>
        </p:nvCxnSpPr>
        <p:spPr>
          <a:xfrm rot="10800000">
            <a:off x="5357818" y="171448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y 250"/>
          <p:cNvCxnSpPr/>
          <p:nvPr/>
        </p:nvCxnSpPr>
        <p:spPr>
          <a:xfrm rot="10800000">
            <a:off x="5357818" y="164305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y 252"/>
          <p:cNvCxnSpPr/>
          <p:nvPr/>
        </p:nvCxnSpPr>
        <p:spPr>
          <a:xfrm rot="10800000">
            <a:off x="5357818" y="157161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y 254"/>
          <p:cNvCxnSpPr/>
          <p:nvPr/>
        </p:nvCxnSpPr>
        <p:spPr>
          <a:xfrm rot="10800000">
            <a:off x="5357818" y="150017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Łącznik prosty 256"/>
          <p:cNvCxnSpPr/>
          <p:nvPr/>
        </p:nvCxnSpPr>
        <p:spPr>
          <a:xfrm rot="10800000">
            <a:off x="5357818" y="142873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Łącznik prosty 258"/>
          <p:cNvCxnSpPr/>
          <p:nvPr/>
        </p:nvCxnSpPr>
        <p:spPr>
          <a:xfrm rot="10800000">
            <a:off x="5357818" y="135729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Łącznik prosty 260"/>
          <p:cNvCxnSpPr/>
          <p:nvPr/>
        </p:nvCxnSpPr>
        <p:spPr>
          <a:xfrm>
            <a:off x="5572132" y="135729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Łącznik prosty 262"/>
          <p:cNvCxnSpPr/>
          <p:nvPr/>
        </p:nvCxnSpPr>
        <p:spPr>
          <a:xfrm>
            <a:off x="5572132" y="142873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Łącznik prosty 264"/>
          <p:cNvCxnSpPr/>
          <p:nvPr/>
        </p:nvCxnSpPr>
        <p:spPr>
          <a:xfrm>
            <a:off x="5572132" y="150017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Łącznik prosty 268"/>
          <p:cNvCxnSpPr/>
          <p:nvPr/>
        </p:nvCxnSpPr>
        <p:spPr>
          <a:xfrm>
            <a:off x="5572132" y="157161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Łącznik prosty 271"/>
          <p:cNvCxnSpPr/>
          <p:nvPr/>
        </p:nvCxnSpPr>
        <p:spPr>
          <a:xfrm rot="5400000" flipH="1" flipV="1">
            <a:off x="5572132" y="214311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Łącznik prosty 273"/>
          <p:cNvCxnSpPr/>
          <p:nvPr/>
        </p:nvCxnSpPr>
        <p:spPr>
          <a:xfrm>
            <a:off x="5643570" y="2071678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Łącznik prosty 352"/>
          <p:cNvCxnSpPr/>
          <p:nvPr/>
        </p:nvCxnSpPr>
        <p:spPr>
          <a:xfrm rot="5400000">
            <a:off x="3929058" y="542926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Łącznik prosty 354"/>
          <p:cNvCxnSpPr/>
          <p:nvPr/>
        </p:nvCxnSpPr>
        <p:spPr>
          <a:xfrm rot="10800000">
            <a:off x="3786182" y="535782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Łącznik prosty 372"/>
          <p:cNvCxnSpPr/>
          <p:nvPr/>
        </p:nvCxnSpPr>
        <p:spPr>
          <a:xfrm rot="5400000">
            <a:off x="4715670" y="578566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Łącznik prosty 388"/>
          <p:cNvCxnSpPr/>
          <p:nvPr/>
        </p:nvCxnSpPr>
        <p:spPr>
          <a:xfrm rot="10800000">
            <a:off x="1785918" y="464344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Łącznik prosty 206"/>
          <p:cNvCxnSpPr/>
          <p:nvPr/>
        </p:nvCxnSpPr>
        <p:spPr>
          <a:xfrm>
            <a:off x="6357950" y="1928802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Łącznik prosty 214"/>
          <p:cNvCxnSpPr/>
          <p:nvPr/>
        </p:nvCxnSpPr>
        <p:spPr>
          <a:xfrm rot="5400000" flipH="1" flipV="1">
            <a:off x="6323025" y="1892289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y 226"/>
          <p:cNvCxnSpPr/>
          <p:nvPr/>
        </p:nvCxnSpPr>
        <p:spPr>
          <a:xfrm rot="10800000">
            <a:off x="6143636" y="1571612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y 230"/>
          <p:cNvCxnSpPr/>
          <p:nvPr/>
        </p:nvCxnSpPr>
        <p:spPr>
          <a:xfrm rot="10800000">
            <a:off x="6143636" y="1357298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Łącznik prosty 239"/>
          <p:cNvCxnSpPr/>
          <p:nvPr/>
        </p:nvCxnSpPr>
        <p:spPr>
          <a:xfrm>
            <a:off x="4572000" y="1857364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/>
          <p:cNvCxnSpPr/>
          <p:nvPr/>
        </p:nvCxnSpPr>
        <p:spPr>
          <a:xfrm>
            <a:off x="4214810" y="2214554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Łącznik prosty 259"/>
          <p:cNvCxnSpPr/>
          <p:nvPr/>
        </p:nvCxnSpPr>
        <p:spPr>
          <a:xfrm>
            <a:off x="3714744" y="185736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Łącznik prosty 265"/>
          <p:cNvCxnSpPr/>
          <p:nvPr/>
        </p:nvCxnSpPr>
        <p:spPr>
          <a:xfrm>
            <a:off x="3143240" y="1857364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Łącznik prosty 277"/>
          <p:cNvCxnSpPr/>
          <p:nvPr/>
        </p:nvCxnSpPr>
        <p:spPr>
          <a:xfrm>
            <a:off x="928662" y="3643314"/>
            <a:ext cx="500066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Łącznik prosty 289"/>
          <p:cNvCxnSpPr/>
          <p:nvPr/>
        </p:nvCxnSpPr>
        <p:spPr>
          <a:xfrm rot="10800000">
            <a:off x="3286116" y="2500306"/>
            <a:ext cx="571504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Łącznik prosty 301"/>
          <p:cNvCxnSpPr/>
          <p:nvPr/>
        </p:nvCxnSpPr>
        <p:spPr>
          <a:xfrm rot="10800000">
            <a:off x="2285984" y="4500570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Łącznik prosty 305"/>
          <p:cNvCxnSpPr/>
          <p:nvPr/>
        </p:nvCxnSpPr>
        <p:spPr>
          <a:xfrm rot="10800000">
            <a:off x="2428860" y="3714752"/>
            <a:ext cx="500066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Łącznik prosty 317"/>
          <p:cNvCxnSpPr/>
          <p:nvPr/>
        </p:nvCxnSpPr>
        <p:spPr>
          <a:xfrm>
            <a:off x="2000232" y="4357694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Łącznik prosty 325"/>
          <p:cNvCxnSpPr/>
          <p:nvPr/>
        </p:nvCxnSpPr>
        <p:spPr>
          <a:xfrm rot="5400000" flipH="1" flipV="1">
            <a:off x="3286116" y="250030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Łącznik prosty 328"/>
          <p:cNvCxnSpPr/>
          <p:nvPr/>
        </p:nvCxnSpPr>
        <p:spPr>
          <a:xfrm rot="5400000" flipH="1" flipV="1">
            <a:off x="1357290" y="3643314"/>
            <a:ext cx="428628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Łącznik prosty 345"/>
          <p:cNvCxnSpPr/>
          <p:nvPr/>
        </p:nvCxnSpPr>
        <p:spPr>
          <a:xfrm rot="5400000" flipH="1" flipV="1">
            <a:off x="2536017" y="2178835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Łącznik prosty 359"/>
          <p:cNvCxnSpPr/>
          <p:nvPr/>
        </p:nvCxnSpPr>
        <p:spPr>
          <a:xfrm rot="5400000">
            <a:off x="3000364" y="1857364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Łącznik prosty 376"/>
          <p:cNvCxnSpPr/>
          <p:nvPr/>
        </p:nvCxnSpPr>
        <p:spPr>
          <a:xfrm>
            <a:off x="1428728" y="3000372"/>
            <a:ext cx="428628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Łącznik prosty 382"/>
          <p:cNvCxnSpPr/>
          <p:nvPr/>
        </p:nvCxnSpPr>
        <p:spPr>
          <a:xfrm rot="5400000">
            <a:off x="2000232" y="2714620"/>
            <a:ext cx="500066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Łącznik prosty 390"/>
          <p:cNvCxnSpPr/>
          <p:nvPr/>
        </p:nvCxnSpPr>
        <p:spPr>
          <a:xfrm rot="5400000">
            <a:off x="464315" y="5107793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Łącznik prosty 392"/>
          <p:cNvCxnSpPr/>
          <p:nvPr/>
        </p:nvCxnSpPr>
        <p:spPr>
          <a:xfrm rot="5400000">
            <a:off x="821505" y="5893611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Łącznik prosty 395"/>
          <p:cNvCxnSpPr/>
          <p:nvPr/>
        </p:nvCxnSpPr>
        <p:spPr>
          <a:xfrm rot="5400000">
            <a:off x="785786" y="6357958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Łącznik prosty 397"/>
          <p:cNvCxnSpPr/>
          <p:nvPr/>
        </p:nvCxnSpPr>
        <p:spPr>
          <a:xfrm rot="10800000">
            <a:off x="714348" y="585789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Łącznik prosty 399"/>
          <p:cNvCxnSpPr/>
          <p:nvPr/>
        </p:nvCxnSpPr>
        <p:spPr>
          <a:xfrm rot="10800000">
            <a:off x="214282" y="585789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Łącznik prosty 401"/>
          <p:cNvCxnSpPr/>
          <p:nvPr/>
        </p:nvCxnSpPr>
        <p:spPr>
          <a:xfrm>
            <a:off x="1214414" y="5857892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Łącznik prosty 403"/>
          <p:cNvCxnSpPr/>
          <p:nvPr/>
        </p:nvCxnSpPr>
        <p:spPr>
          <a:xfrm>
            <a:off x="2214546" y="585789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Łącznik prosty 405"/>
          <p:cNvCxnSpPr/>
          <p:nvPr/>
        </p:nvCxnSpPr>
        <p:spPr>
          <a:xfrm rot="5400000">
            <a:off x="1464447" y="6179363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Łącznik prosty 409"/>
          <p:cNvCxnSpPr/>
          <p:nvPr/>
        </p:nvCxnSpPr>
        <p:spPr>
          <a:xfrm rot="5400000" flipH="1" flipV="1">
            <a:off x="2500298" y="6357958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Łącznik prosty 411"/>
          <p:cNvCxnSpPr/>
          <p:nvPr/>
        </p:nvCxnSpPr>
        <p:spPr>
          <a:xfrm rot="5400000" flipH="1" flipV="1">
            <a:off x="2571736" y="592933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Łącznik prosty 413"/>
          <p:cNvCxnSpPr/>
          <p:nvPr/>
        </p:nvCxnSpPr>
        <p:spPr>
          <a:xfrm rot="5400000">
            <a:off x="2285984" y="500063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Łącznik prosty 415"/>
          <p:cNvCxnSpPr/>
          <p:nvPr/>
        </p:nvCxnSpPr>
        <p:spPr>
          <a:xfrm rot="5400000">
            <a:off x="1714480" y="500063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Łącznik prosty 417"/>
          <p:cNvCxnSpPr/>
          <p:nvPr/>
        </p:nvCxnSpPr>
        <p:spPr>
          <a:xfrm rot="5400000">
            <a:off x="1607323" y="482204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Łącznik prosty 419"/>
          <p:cNvCxnSpPr/>
          <p:nvPr/>
        </p:nvCxnSpPr>
        <p:spPr>
          <a:xfrm rot="5400000">
            <a:off x="1714480" y="528638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Łącznik prosty 421"/>
          <p:cNvCxnSpPr/>
          <p:nvPr/>
        </p:nvCxnSpPr>
        <p:spPr>
          <a:xfrm>
            <a:off x="1785918" y="5357826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Łącznik prosty 423"/>
          <p:cNvCxnSpPr/>
          <p:nvPr/>
        </p:nvCxnSpPr>
        <p:spPr>
          <a:xfrm>
            <a:off x="2357422" y="535782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Łącznik prosty 426"/>
          <p:cNvCxnSpPr/>
          <p:nvPr/>
        </p:nvCxnSpPr>
        <p:spPr>
          <a:xfrm>
            <a:off x="3357554" y="535782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Łącznik prosty 430"/>
          <p:cNvCxnSpPr/>
          <p:nvPr/>
        </p:nvCxnSpPr>
        <p:spPr>
          <a:xfrm rot="5400000">
            <a:off x="3714744" y="478632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Łącznik prosty 432"/>
          <p:cNvCxnSpPr/>
          <p:nvPr/>
        </p:nvCxnSpPr>
        <p:spPr>
          <a:xfrm>
            <a:off x="4000496" y="535782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Łącznik prosty 434"/>
          <p:cNvCxnSpPr/>
          <p:nvPr/>
        </p:nvCxnSpPr>
        <p:spPr>
          <a:xfrm>
            <a:off x="4500562" y="535782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Łącznik prosty 437"/>
          <p:cNvCxnSpPr/>
          <p:nvPr/>
        </p:nvCxnSpPr>
        <p:spPr>
          <a:xfrm rot="5400000" flipH="1" flipV="1">
            <a:off x="5107785" y="582217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Łącznik prosty 439"/>
          <p:cNvCxnSpPr/>
          <p:nvPr/>
        </p:nvCxnSpPr>
        <p:spPr>
          <a:xfrm rot="10800000" flipV="1">
            <a:off x="5000628" y="578645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Łącznik prosty 441"/>
          <p:cNvCxnSpPr/>
          <p:nvPr/>
        </p:nvCxnSpPr>
        <p:spPr>
          <a:xfrm>
            <a:off x="4786314" y="571501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Łącznik prosty 444"/>
          <p:cNvCxnSpPr/>
          <p:nvPr/>
        </p:nvCxnSpPr>
        <p:spPr>
          <a:xfrm>
            <a:off x="5929322" y="5857892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Łącznik prosty 446"/>
          <p:cNvCxnSpPr/>
          <p:nvPr/>
        </p:nvCxnSpPr>
        <p:spPr>
          <a:xfrm rot="5400000" flipH="1" flipV="1">
            <a:off x="5286380" y="578645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Łącznik prosty 454"/>
          <p:cNvCxnSpPr/>
          <p:nvPr/>
        </p:nvCxnSpPr>
        <p:spPr>
          <a:xfrm rot="10800000">
            <a:off x="3643306" y="607220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Łącznik prosty 456"/>
          <p:cNvCxnSpPr/>
          <p:nvPr/>
        </p:nvCxnSpPr>
        <p:spPr>
          <a:xfrm>
            <a:off x="3643306" y="60007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Łącznik prosty 458"/>
          <p:cNvCxnSpPr/>
          <p:nvPr/>
        </p:nvCxnSpPr>
        <p:spPr>
          <a:xfrm>
            <a:off x="3643306" y="592933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Łącznik prosty 460"/>
          <p:cNvCxnSpPr/>
          <p:nvPr/>
        </p:nvCxnSpPr>
        <p:spPr>
          <a:xfrm rot="5400000" flipH="1" flipV="1">
            <a:off x="5572132" y="578645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Łącznik prosty 462"/>
          <p:cNvCxnSpPr/>
          <p:nvPr/>
        </p:nvCxnSpPr>
        <p:spPr>
          <a:xfrm>
            <a:off x="5643570" y="5715016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Łącznik prosty 464"/>
          <p:cNvCxnSpPr/>
          <p:nvPr/>
        </p:nvCxnSpPr>
        <p:spPr>
          <a:xfrm rot="10800000">
            <a:off x="5143504" y="571501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Łącznik prosty 466"/>
          <p:cNvCxnSpPr/>
          <p:nvPr/>
        </p:nvCxnSpPr>
        <p:spPr>
          <a:xfrm rot="5400000" flipH="1" flipV="1">
            <a:off x="5107785" y="5464983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Łącznik prosty 468"/>
          <p:cNvCxnSpPr/>
          <p:nvPr/>
        </p:nvCxnSpPr>
        <p:spPr>
          <a:xfrm rot="10800000">
            <a:off x="4500562" y="578645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Łącznik prosty 470"/>
          <p:cNvCxnSpPr/>
          <p:nvPr/>
        </p:nvCxnSpPr>
        <p:spPr>
          <a:xfrm rot="5400000" flipH="1" flipV="1">
            <a:off x="4464843" y="560785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Łącznik prosty 472"/>
          <p:cNvCxnSpPr/>
          <p:nvPr/>
        </p:nvCxnSpPr>
        <p:spPr>
          <a:xfrm rot="5400000">
            <a:off x="4429124" y="542926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Łącznik prosty 474"/>
          <p:cNvCxnSpPr/>
          <p:nvPr/>
        </p:nvCxnSpPr>
        <p:spPr>
          <a:xfrm rot="10800000">
            <a:off x="4286248" y="535782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Łącznik prosty 477"/>
          <p:cNvCxnSpPr/>
          <p:nvPr/>
        </p:nvCxnSpPr>
        <p:spPr>
          <a:xfrm>
            <a:off x="3857620" y="4929198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Łącznik prosty 479"/>
          <p:cNvCxnSpPr/>
          <p:nvPr/>
        </p:nvCxnSpPr>
        <p:spPr>
          <a:xfrm>
            <a:off x="3643306" y="492919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Łącznik prosty 484"/>
          <p:cNvCxnSpPr/>
          <p:nvPr/>
        </p:nvCxnSpPr>
        <p:spPr>
          <a:xfrm rot="5400000">
            <a:off x="3000364" y="542926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Łącznik prosty 486"/>
          <p:cNvCxnSpPr/>
          <p:nvPr/>
        </p:nvCxnSpPr>
        <p:spPr>
          <a:xfrm flipV="1">
            <a:off x="3071802" y="5357826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Łącznik prosty 488"/>
          <p:cNvCxnSpPr/>
          <p:nvPr/>
        </p:nvCxnSpPr>
        <p:spPr>
          <a:xfrm rot="5400000">
            <a:off x="2071670" y="542926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Łącznik prosty 490"/>
          <p:cNvCxnSpPr/>
          <p:nvPr/>
        </p:nvCxnSpPr>
        <p:spPr>
          <a:xfrm flipV="1">
            <a:off x="2143108" y="535782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Łącznik prosty 492"/>
          <p:cNvCxnSpPr/>
          <p:nvPr/>
        </p:nvCxnSpPr>
        <p:spPr>
          <a:xfrm>
            <a:off x="1785918" y="500063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Łącznik prosty 494"/>
          <p:cNvCxnSpPr/>
          <p:nvPr/>
        </p:nvCxnSpPr>
        <p:spPr>
          <a:xfrm rot="5400000">
            <a:off x="1750199" y="5036355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Łącznik prosty 496"/>
          <p:cNvCxnSpPr/>
          <p:nvPr/>
        </p:nvCxnSpPr>
        <p:spPr>
          <a:xfrm rot="10800000">
            <a:off x="2500298" y="600076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Łącznik prosty 498"/>
          <p:cNvCxnSpPr/>
          <p:nvPr/>
        </p:nvCxnSpPr>
        <p:spPr>
          <a:xfrm rot="16200000" flipH="1">
            <a:off x="2464579" y="6036487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Łącznik prosty 500"/>
          <p:cNvCxnSpPr/>
          <p:nvPr/>
        </p:nvCxnSpPr>
        <p:spPr>
          <a:xfrm rot="5400000" flipH="1" flipV="1">
            <a:off x="1857356" y="578645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Łącznik prosty 502"/>
          <p:cNvCxnSpPr/>
          <p:nvPr/>
        </p:nvCxnSpPr>
        <p:spPr>
          <a:xfrm>
            <a:off x="1928794" y="5715016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Łącznik prosty 504"/>
          <p:cNvCxnSpPr/>
          <p:nvPr/>
        </p:nvCxnSpPr>
        <p:spPr>
          <a:xfrm rot="5400000" flipH="1" flipV="1">
            <a:off x="928662" y="578645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Łącznik prosty 506"/>
          <p:cNvCxnSpPr/>
          <p:nvPr/>
        </p:nvCxnSpPr>
        <p:spPr>
          <a:xfrm>
            <a:off x="1000100" y="571501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Łącznik prosty 508"/>
          <p:cNvCxnSpPr/>
          <p:nvPr/>
        </p:nvCxnSpPr>
        <p:spPr>
          <a:xfrm>
            <a:off x="928662" y="557214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Łącznik prosty 510"/>
          <p:cNvCxnSpPr/>
          <p:nvPr/>
        </p:nvCxnSpPr>
        <p:spPr>
          <a:xfrm rot="5400000">
            <a:off x="892943" y="560785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Łącznik prosty 515"/>
          <p:cNvCxnSpPr/>
          <p:nvPr/>
        </p:nvCxnSpPr>
        <p:spPr>
          <a:xfrm rot="5400000">
            <a:off x="392877" y="596504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Łącznik prosty 517"/>
          <p:cNvCxnSpPr/>
          <p:nvPr/>
        </p:nvCxnSpPr>
        <p:spPr>
          <a:xfrm rot="5400000" flipH="1" flipV="1">
            <a:off x="500034" y="585789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Łącznik prosty 519"/>
          <p:cNvCxnSpPr/>
          <p:nvPr/>
        </p:nvCxnSpPr>
        <p:spPr>
          <a:xfrm>
            <a:off x="928662" y="600076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Łącznik prosty 521"/>
          <p:cNvCxnSpPr/>
          <p:nvPr/>
        </p:nvCxnSpPr>
        <p:spPr>
          <a:xfrm rot="5400000">
            <a:off x="892943" y="6036487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Łącznik prosty 523"/>
          <p:cNvCxnSpPr/>
          <p:nvPr/>
        </p:nvCxnSpPr>
        <p:spPr>
          <a:xfrm rot="10800000">
            <a:off x="1928794" y="414338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Łącznik prosty 525"/>
          <p:cNvCxnSpPr/>
          <p:nvPr/>
        </p:nvCxnSpPr>
        <p:spPr>
          <a:xfrm flipV="1">
            <a:off x="1928794" y="4000504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Łącznik prosty 527"/>
          <p:cNvCxnSpPr/>
          <p:nvPr/>
        </p:nvCxnSpPr>
        <p:spPr>
          <a:xfrm rot="10800000">
            <a:off x="2428860" y="342900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Łącznik prosty 529"/>
          <p:cNvCxnSpPr/>
          <p:nvPr/>
        </p:nvCxnSpPr>
        <p:spPr>
          <a:xfrm flipV="1">
            <a:off x="2428860" y="3286124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Łącznik prosty 531"/>
          <p:cNvCxnSpPr/>
          <p:nvPr/>
        </p:nvCxnSpPr>
        <p:spPr>
          <a:xfrm rot="10800000">
            <a:off x="3000364" y="2643182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Łącznik prosty 533"/>
          <p:cNvCxnSpPr/>
          <p:nvPr/>
        </p:nvCxnSpPr>
        <p:spPr>
          <a:xfrm flipV="1">
            <a:off x="3000364" y="2500306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Łącznik prosty 537"/>
          <p:cNvCxnSpPr/>
          <p:nvPr/>
        </p:nvCxnSpPr>
        <p:spPr>
          <a:xfrm flipV="1">
            <a:off x="1857356" y="3214686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Łącznik prosty 539"/>
          <p:cNvCxnSpPr/>
          <p:nvPr/>
        </p:nvCxnSpPr>
        <p:spPr>
          <a:xfrm>
            <a:off x="2071670" y="3143248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Łącznik prosty 542"/>
          <p:cNvCxnSpPr/>
          <p:nvPr/>
        </p:nvCxnSpPr>
        <p:spPr>
          <a:xfrm>
            <a:off x="1857356" y="328612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Łącznik prosty 544"/>
          <p:cNvCxnSpPr/>
          <p:nvPr/>
        </p:nvCxnSpPr>
        <p:spPr>
          <a:xfrm rot="10800000" flipV="1">
            <a:off x="1714480" y="3357562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Łącznik prosty 546"/>
          <p:cNvCxnSpPr/>
          <p:nvPr/>
        </p:nvCxnSpPr>
        <p:spPr>
          <a:xfrm>
            <a:off x="2571736" y="2500306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Łącznik prosty 548"/>
          <p:cNvCxnSpPr/>
          <p:nvPr/>
        </p:nvCxnSpPr>
        <p:spPr>
          <a:xfrm rot="10800000" flipV="1">
            <a:off x="2428860" y="2571744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Łącznik prosty 550"/>
          <p:cNvCxnSpPr/>
          <p:nvPr/>
        </p:nvCxnSpPr>
        <p:spPr>
          <a:xfrm>
            <a:off x="3000364" y="200024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Łącznik prosty 552"/>
          <p:cNvCxnSpPr/>
          <p:nvPr/>
        </p:nvCxnSpPr>
        <p:spPr>
          <a:xfrm rot="10800000" flipV="1">
            <a:off x="2857488" y="2071678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Łącznik prosty 555"/>
          <p:cNvCxnSpPr/>
          <p:nvPr/>
        </p:nvCxnSpPr>
        <p:spPr>
          <a:xfrm rot="5400000" flipH="1" flipV="1">
            <a:off x="892943" y="446485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Łącznik prosty 557"/>
          <p:cNvCxnSpPr/>
          <p:nvPr/>
        </p:nvCxnSpPr>
        <p:spPr>
          <a:xfrm>
            <a:off x="1071538" y="464344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Łącznik prosty 559"/>
          <p:cNvCxnSpPr/>
          <p:nvPr/>
        </p:nvCxnSpPr>
        <p:spPr>
          <a:xfrm>
            <a:off x="1071538" y="4572008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Łącznik prosty 561"/>
          <p:cNvCxnSpPr/>
          <p:nvPr/>
        </p:nvCxnSpPr>
        <p:spPr>
          <a:xfrm>
            <a:off x="1071538" y="450057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Łącznik prosty 563"/>
          <p:cNvCxnSpPr/>
          <p:nvPr/>
        </p:nvCxnSpPr>
        <p:spPr>
          <a:xfrm>
            <a:off x="1071538" y="442913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Łącznik prosty 565"/>
          <p:cNvCxnSpPr/>
          <p:nvPr/>
        </p:nvCxnSpPr>
        <p:spPr>
          <a:xfrm>
            <a:off x="1071538" y="4357694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Łącznik prosty 567"/>
          <p:cNvCxnSpPr/>
          <p:nvPr/>
        </p:nvCxnSpPr>
        <p:spPr>
          <a:xfrm>
            <a:off x="1071538" y="428625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Łącznik prosty 569"/>
          <p:cNvCxnSpPr/>
          <p:nvPr/>
        </p:nvCxnSpPr>
        <p:spPr>
          <a:xfrm rot="10800000">
            <a:off x="3143240" y="2428868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Łącznik prosty 571"/>
          <p:cNvCxnSpPr/>
          <p:nvPr/>
        </p:nvCxnSpPr>
        <p:spPr>
          <a:xfrm flipV="1">
            <a:off x="3143240" y="228599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Łącznik prosty 573"/>
          <p:cNvCxnSpPr/>
          <p:nvPr/>
        </p:nvCxnSpPr>
        <p:spPr>
          <a:xfrm rot="5400000">
            <a:off x="3643306" y="192880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Łącznik prosty 575"/>
          <p:cNvCxnSpPr/>
          <p:nvPr/>
        </p:nvCxnSpPr>
        <p:spPr>
          <a:xfrm rot="10800000">
            <a:off x="3500430" y="1857364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Łącznik prosty 577"/>
          <p:cNvCxnSpPr/>
          <p:nvPr/>
        </p:nvCxnSpPr>
        <p:spPr>
          <a:xfrm rot="5400000">
            <a:off x="4500562" y="192880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Łącznik prosty 579"/>
          <p:cNvCxnSpPr/>
          <p:nvPr/>
        </p:nvCxnSpPr>
        <p:spPr>
          <a:xfrm rot="10800000">
            <a:off x="4357686" y="1857364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Łącznik prosty 581"/>
          <p:cNvCxnSpPr/>
          <p:nvPr/>
        </p:nvCxnSpPr>
        <p:spPr>
          <a:xfrm rot="5400000">
            <a:off x="4929190" y="192880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Łącznik prosty 583"/>
          <p:cNvCxnSpPr/>
          <p:nvPr/>
        </p:nvCxnSpPr>
        <p:spPr>
          <a:xfrm rot="10800000">
            <a:off x="4786314" y="1857364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Łącznik prosty 585"/>
          <p:cNvCxnSpPr/>
          <p:nvPr/>
        </p:nvCxnSpPr>
        <p:spPr>
          <a:xfrm rot="5400000" flipH="1" flipV="1">
            <a:off x="3929058" y="214311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Łącznik prosty 587"/>
          <p:cNvCxnSpPr/>
          <p:nvPr/>
        </p:nvCxnSpPr>
        <p:spPr>
          <a:xfrm>
            <a:off x="4000496" y="2071678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Łącznik prosty 589"/>
          <p:cNvCxnSpPr/>
          <p:nvPr/>
        </p:nvCxnSpPr>
        <p:spPr>
          <a:xfrm rot="5400000" flipH="1" flipV="1">
            <a:off x="5000628" y="214311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Łącznik prosty 591"/>
          <p:cNvCxnSpPr/>
          <p:nvPr/>
        </p:nvCxnSpPr>
        <p:spPr>
          <a:xfrm>
            <a:off x="5072066" y="207167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Łącznik prosty 594"/>
          <p:cNvCxnSpPr/>
          <p:nvPr/>
        </p:nvCxnSpPr>
        <p:spPr>
          <a:xfrm rot="5400000">
            <a:off x="4607719" y="2321711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Łącznik prosty 596"/>
          <p:cNvCxnSpPr/>
          <p:nvPr/>
        </p:nvCxnSpPr>
        <p:spPr>
          <a:xfrm rot="10800000">
            <a:off x="4572000" y="264318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Łącznik prosty 598"/>
          <p:cNvCxnSpPr/>
          <p:nvPr/>
        </p:nvCxnSpPr>
        <p:spPr>
          <a:xfrm rot="5400000" flipH="1" flipV="1">
            <a:off x="4536281" y="2464587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Łącznik prosty 602"/>
          <p:cNvCxnSpPr/>
          <p:nvPr/>
        </p:nvCxnSpPr>
        <p:spPr>
          <a:xfrm rot="16200000" flipH="1">
            <a:off x="6357950" y="264318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Łącznik prosty 604"/>
          <p:cNvCxnSpPr/>
          <p:nvPr/>
        </p:nvCxnSpPr>
        <p:spPr>
          <a:xfrm rot="10800000">
            <a:off x="6215074" y="164305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Łącznik prosty 606"/>
          <p:cNvCxnSpPr/>
          <p:nvPr/>
        </p:nvCxnSpPr>
        <p:spPr>
          <a:xfrm rot="16200000" flipH="1">
            <a:off x="6179355" y="167876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Łącznik prosty 608"/>
          <p:cNvCxnSpPr/>
          <p:nvPr/>
        </p:nvCxnSpPr>
        <p:spPr>
          <a:xfrm rot="10800000" flipV="1">
            <a:off x="5929322" y="157161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0" name="Obraz 19" descr="1pp%20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544" y="4650389"/>
            <a:ext cx="285728" cy="2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" name="Picture 1" descr="http://www.sklep-anro.jnet.pl/products_photos/small/32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642908" y="4143380"/>
            <a:ext cx="442155" cy="196188"/>
          </a:xfrm>
          <a:prstGeom prst="rect">
            <a:avLst/>
          </a:prstGeom>
          <a:noFill/>
        </p:spPr>
      </p:pic>
      <p:pic>
        <p:nvPicPr>
          <p:cNvPr id="622" name="Obraz 19" descr="1pp%20(2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5429264"/>
            <a:ext cx="14287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3" name="Obraz 19" descr="1pp%20(2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2071678"/>
            <a:ext cx="14287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" name="Obraz 19" descr="1pp%20(2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500570"/>
            <a:ext cx="14287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" name="pole tekstowe 624"/>
          <p:cNvSpPr txBox="1"/>
          <p:nvPr/>
        </p:nvSpPr>
        <p:spPr>
          <a:xfrm>
            <a:off x="7305710" y="3601240"/>
            <a:ext cx="46426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Legenda</a:t>
            </a:r>
          </a:p>
          <a:p>
            <a:endParaRPr lang="pl-PL" sz="1400" dirty="0"/>
          </a:p>
          <a:p>
            <a:r>
              <a:rPr lang="pl-PL" sz="1200" dirty="0"/>
              <a:t>Ewakuacja </a:t>
            </a:r>
          </a:p>
          <a:p>
            <a:r>
              <a:rPr lang="pl-PL" sz="1200" dirty="0"/>
              <a:t>schodami w dół</a:t>
            </a:r>
          </a:p>
          <a:p>
            <a:endParaRPr lang="pl-PL" sz="1200" dirty="0"/>
          </a:p>
          <a:p>
            <a:r>
              <a:rPr lang="pl-PL" sz="1200" dirty="0"/>
              <a:t>Gaśnica</a:t>
            </a:r>
          </a:p>
          <a:p>
            <a:endParaRPr lang="pl-PL" sz="1200" dirty="0"/>
          </a:p>
          <a:p>
            <a:r>
              <a:rPr lang="pl-PL" sz="1200" dirty="0"/>
              <a:t>  </a:t>
            </a:r>
          </a:p>
          <a:p>
            <a:endParaRPr lang="pl-PL" sz="1200" dirty="0"/>
          </a:p>
        </p:txBody>
      </p:sp>
      <p:pic>
        <p:nvPicPr>
          <p:cNvPr id="626" name="Picture 1" descr="http://www.sklep-anro.jnet.pl/products_photos/small/32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 rot="16200000">
            <a:off x="5696883" y="1946928"/>
            <a:ext cx="322003" cy="142876"/>
          </a:xfrm>
          <a:prstGeom prst="rect">
            <a:avLst/>
          </a:prstGeom>
          <a:noFill/>
        </p:spPr>
      </p:pic>
      <p:pic>
        <p:nvPicPr>
          <p:cNvPr id="627" name="Picture 1" descr="http://www.sklep-anro.jnet.pl/products_photos/small/32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 rot="5400000">
            <a:off x="3330309" y="5590266"/>
            <a:ext cx="322003" cy="142876"/>
          </a:xfrm>
          <a:prstGeom prst="rect">
            <a:avLst/>
          </a:prstGeom>
          <a:noFill/>
        </p:spPr>
      </p:pic>
      <p:sp>
        <p:nvSpPr>
          <p:cNvPr id="213" name="pole tekstowe 212">
            <a:extLst>
              <a:ext uri="{FF2B5EF4-FFF2-40B4-BE49-F238E27FC236}">
                <a16:creationId xmlns:a16="http://schemas.microsoft.com/office/drawing/2014/main" id="{509C0746-0E23-4D59-A3B8-27CE20E88918}"/>
              </a:ext>
            </a:extLst>
          </p:cNvPr>
          <p:cNvSpPr txBox="1"/>
          <p:nvPr/>
        </p:nvSpPr>
        <p:spPr>
          <a:xfrm>
            <a:off x="4596798" y="4797152"/>
            <a:ext cx="17033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214" name="pole tekstowe 213">
            <a:extLst>
              <a:ext uri="{FF2B5EF4-FFF2-40B4-BE49-F238E27FC236}">
                <a16:creationId xmlns:a16="http://schemas.microsoft.com/office/drawing/2014/main" id="{CCFF8D3C-EBC7-4166-8A9B-9522094D83B3}"/>
              </a:ext>
            </a:extLst>
          </p:cNvPr>
          <p:cNvSpPr txBox="1"/>
          <p:nvPr/>
        </p:nvSpPr>
        <p:spPr>
          <a:xfrm>
            <a:off x="1212339" y="4776631"/>
            <a:ext cx="17033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</a:t>
            </a:r>
            <a:endParaRPr lang="pl-PL" sz="9600" dirty="0">
              <a:solidFill>
                <a:schemeClr val="bg1"/>
              </a:solidFill>
            </a:endParaRPr>
          </a:p>
        </p:txBody>
      </p:sp>
      <p:sp>
        <p:nvSpPr>
          <p:cNvPr id="217" name="pole tekstowe 216">
            <a:extLst>
              <a:ext uri="{FF2B5EF4-FFF2-40B4-BE49-F238E27FC236}">
                <a16:creationId xmlns:a16="http://schemas.microsoft.com/office/drawing/2014/main" id="{CDD4AB83-991B-45F2-81F4-00FDC044AE87}"/>
              </a:ext>
            </a:extLst>
          </p:cNvPr>
          <p:cNvSpPr txBox="1"/>
          <p:nvPr/>
        </p:nvSpPr>
        <p:spPr>
          <a:xfrm>
            <a:off x="1992086" y="1913640"/>
            <a:ext cx="17033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219" name="pole tekstowe 218">
            <a:extLst>
              <a:ext uri="{FF2B5EF4-FFF2-40B4-BE49-F238E27FC236}">
                <a16:creationId xmlns:a16="http://schemas.microsoft.com/office/drawing/2014/main" id="{BE85688F-3AE4-4EA8-B95D-A1C20D0D4AC0}"/>
              </a:ext>
            </a:extLst>
          </p:cNvPr>
          <p:cNvSpPr txBox="1"/>
          <p:nvPr/>
        </p:nvSpPr>
        <p:spPr>
          <a:xfrm>
            <a:off x="3582230" y="3886890"/>
            <a:ext cx="1828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WEJŚCIE </a:t>
            </a:r>
          </a:p>
          <a:p>
            <a:pPr algn="ctr"/>
            <a:r>
              <a:rPr lang="pl-PL" sz="1600" b="1" dirty="0"/>
              <a:t>GŁÓWNE</a:t>
            </a:r>
          </a:p>
        </p:txBody>
      </p:sp>
      <p:sp>
        <p:nvSpPr>
          <p:cNvPr id="220" name="Strzałka: w dół 219">
            <a:extLst>
              <a:ext uri="{FF2B5EF4-FFF2-40B4-BE49-F238E27FC236}">
                <a16:creationId xmlns:a16="http://schemas.microsoft.com/office/drawing/2014/main" id="{B1ADD5AD-BF05-4657-9018-1B5AB86AB9AB}"/>
              </a:ext>
            </a:extLst>
          </p:cNvPr>
          <p:cNvSpPr/>
          <p:nvPr/>
        </p:nvSpPr>
        <p:spPr>
          <a:xfrm>
            <a:off x="4297694" y="4758258"/>
            <a:ext cx="118697" cy="64360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1" name="Strzałka: w dół 220">
            <a:extLst>
              <a:ext uri="{FF2B5EF4-FFF2-40B4-BE49-F238E27FC236}">
                <a16:creationId xmlns:a16="http://schemas.microsoft.com/office/drawing/2014/main" id="{A2E63B63-BA5D-4FEA-AA7C-8EEEF368B852}"/>
              </a:ext>
            </a:extLst>
          </p:cNvPr>
          <p:cNvSpPr/>
          <p:nvPr/>
        </p:nvSpPr>
        <p:spPr>
          <a:xfrm rot="5400000">
            <a:off x="4195136" y="6141070"/>
            <a:ext cx="151426" cy="45148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2" name="Strzałka: w dół 221">
            <a:extLst>
              <a:ext uri="{FF2B5EF4-FFF2-40B4-BE49-F238E27FC236}">
                <a16:creationId xmlns:a16="http://schemas.microsoft.com/office/drawing/2014/main" id="{EA0E6303-831A-44F8-93A9-1F0D1A7B32EA}"/>
              </a:ext>
            </a:extLst>
          </p:cNvPr>
          <p:cNvSpPr/>
          <p:nvPr/>
        </p:nvSpPr>
        <p:spPr>
          <a:xfrm rot="10800000">
            <a:off x="3770546" y="5752033"/>
            <a:ext cx="118697" cy="64360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8728439-B83F-4462-8BF4-52ADF73197F7}"/>
              </a:ext>
            </a:extLst>
          </p:cNvPr>
          <p:cNvSpPr/>
          <p:nvPr/>
        </p:nvSpPr>
        <p:spPr>
          <a:xfrm>
            <a:off x="3671640" y="4647497"/>
            <a:ext cx="985817" cy="1849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4" name="Łącznik prosty 223">
            <a:extLst>
              <a:ext uri="{FF2B5EF4-FFF2-40B4-BE49-F238E27FC236}">
                <a16:creationId xmlns:a16="http://schemas.microsoft.com/office/drawing/2014/main" id="{B49DB1D8-F9D9-406F-AE30-BE81F15288E1}"/>
              </a:ext>
            </a:extLst>
          </p:cNvPr>
          <p:cNvCxnSpPr>
            <a:cxnSpLocks/>
            <a:endCxn id="6" idx="2"/>
          </p:cNvCxnSpPr>
          <p:nvPr/>
        </p:nvCxnSpPr>
        <p:spPr>
          <a:xfrm>
            <a:off x="4156821" y="4658303"/>
            <a:ext cx="7728" cy="1838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y 229">
            <a:extLst>
              <a:ext uri="{FF2B5EF4-FFF2-40B4-BE49-F238E27FC236}">
                <a16:creationId xmlns:a16="http://schemas.microsoft.com/office/drawing/2014/main" id="{B4C57DF1-56E5-4D58-9F71-E5C536D2AFAD}"/>
              </a:ext>
            </a:extLst>
          </p:cNvPr>
          <p:cNvCxnSpPr>
            <a:cxnSpLocks/>
          </p:cNvCxnSpPr>
          <p:nvPr/>
        </p:nvCxnSpPr>
        <p:spPr>
          <a:xfrm>
            <a:off x="3666054" y="6019640"/>
            <a:ext cx="987452" cy="1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y 231">
            <a:extLst>
              <a:ext uri="{FF2B5EF4-FFF2-40B4-BE49-F238E27FC236}">
                <a16:creationId xmlns:a16="http://schemas.microsoft.com/office/drawing/2014/main" id="{F6DA0528-E74C-4DAF-B018-26815DCB6181}"/>
              </a:ext>
            </a:extLst>
          </p:cNvPr>
          <p:cNvCxnSpPr>
            <a:cxnSpLocks/>
          </p:cNvCxnSpPr>
          <p:nvPr/>
        </p:nvCxnSpPr>
        <p:spPr>
          <a:xfrm>
            <a:off x="3642512" y="6143644"/>
            <a:ext cx="991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Łącznik prosty 232">
            <a:extLst>
              <a:ext uri="{FF2B5EF4-FFF2-40B4-BE49-F238E27FC236}">
                <a16:creationId xmlns:a16="http://schemas.microsoft.com/office/drawing/2014/main" id="{15BC9B38-1096-4C95-A325-76DA11625AD9}"/>
              </a:ext>
            </a:extLst>
          </p:cNvPr>
          <p:cNvCxnSpPr>
            <a:cxnSpLocks/>
          </p:cNvCxnSpPr>
          <p:nvPr/>
        </p:nvCxnSpPr>
        <p:spPr>
          <a:xfrm>
            <a:off x="4140661" y="5666406"/>
            <a:ext cx="493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Łącznik prosty 233">
            <a:extLst>
              <a:ext uri="{FF2B5EF4-FFF2-40B4-BE49-F238E27FC236}">
                <a16:creationId xmlns:a16="http://schemas.microsoft.com/office/drawing/2014/main" id="{E90C528C-210E-4953-BAFC-2F15BF9092D2}"/>
              </a:ext>
            </a:extLst>
          </p:cNvPr>
          <p:cNvCxnSpPr>
            <a:cxnSpLocks/>
          </p:cNvCxnSpPr>
          <p:nvPr/>
        </p:nvCxnSpPr>
        <p:spPr>
          <a:xfrm>
            <a:off x="3655566" y="5899185"/>
            <a:ext cx="9884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Łącznik prosty 234">
            <a:extLst>
              <a:ext uri="{FF2B5EF4-FFF2-40B4-BE49-F238E27FC236}">
                <a16:creationId xmlns:a16="http://schemas.microsoft.com/office/drawing/2014/main" id="{59986E6A-342F-4222-982C-69B59C47A444}"/>
              </a:ext>
            </a:extLst>
          </p:cNvPr>
          <p:cNvCxnSpPr>
            <a:cxnSpLocks/>
          </p:cNvCxnSpPr>
          <p:nvPr/>
        </p:nvCxnSpPr>
        <p:spPr>
          <a:xfrm>
            <a:off x="3666054" y="6262712"/>
            <a:ext cx="493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Łącznik prosty 235">
            <a:extLst>
              <a:ext uri="{FF2B5EF4-FFF2-40B4-BE49-F238E27FC236}">
                <a16:creationId xmlns:a16="http://schemas.microsoft.com/office/drawing/2014/main" id="{3E28A534-244D-4815-A6B2-F582273E4B19}"/>
              </a:ext>
            </a:extLst>
          </p:cNvPr>
          <p:cNvCxnSpPr>
            <a:cxnSpLocks/>
          </p:cNvCxnSpPr>
          <p:nvPr/>
        </p:nvCxnSpPr>
        <p:spPr>
          <a:xfrm>
            <a:off x="4140661" y="5778456"/>
            <a:ext cx="493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Łącznik prosty 237">
            <a:extLst>
              <a:ext uri="{FF2B5EF4-FFF2-40B4-BE49-F238E27FC236}">
                <a16:creationId xmlns:a16="http://schemas.microsoft.com/office/drawing/2014/main" id="{069844E2-F53A-41AF-B706-32CA359D9A5B}"/>
              </a:ext>
            </a:extLst>
          </p:cNvPr>
          <p:cNvCxnSpPr>
            <a:cxnSpLocks/>
          </p:cNvCxnSpPr>
          <p:nvPr/>
        </p:nvCxnSpPr>
        <p:spPr>
          <a:xfrm>
            <a:off x="3997988" y="5358455"/>
            <a:ext cx="139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Łącznik prosty 238">
            <a:extLst>
              <a:ext uri="{FF2B5EF4-FFF2-40B4-BE49-F238E27FC236}">
                <a16:creationId xmlns:a16="http://schemas.microsoft.com/office/drawing/2014/main" id="{88270D27-DEB5-4954-82E2-820BA7185F14}"/>
              </a:ext>
            </a:extLst>
          </p:cNvPr>
          <p:cNvCxnSpPr/>
          <p:nvPr/>
        </p:nvCxnSpPr>
        <p:spPr>
          <a:xfrm rot="5400000">
            <a:off x="3747368" y="5435365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Łącznik prosty 240">
            <a:extLst>
              <a:ext uri="{FF2B5EF4-FFF2-40B4-BE49-F238E27FC236}">
                <a16:creationId xmlns:a16="http://schemas.microsoft.com/office/drawing/2014/main" id="{AB502B17-0E91-4985-8502-B42ACDC0443A}"/>
              </a:ext>
            </a:extLst>
          </p:cNvPr>
          <p:cNvCxnSpPr>
            <a:cxnSpLocks/>
          </p:cNvCxnSpPr>
          <p:nvPr/>
        </p:nvCxnSpPr>
        <p:spPr>
          <a:xfrm flipV="1">
            <a:off x="3818806" y="5367516"/>
            <a:ext cx="179182" cy="13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Łącznik prosty 242">
            <a:extLst>
              <a:ext uri="{FF2B5EF4-FFF2-40B4-BE49-F238E27FC236}">
                <a16:creationId xmlns:a16="http://schemas.microsoft.com/office/drawing/2014/main" id="{045BD4E7-C0C8-4E56-8CC1-611B2980E6D8}"/>
              </a:ext>
            </a:extLst>
          </p:cNvPr>
          <p:cNvCxnSpPr>
            <a:cxnSpLocks/>
          </p:cNvCxnSpPr>
          <p:nvPr/>
        </p:nvCxnSpPr>
        <p:spPr>
          <a:xfrm>
            <a:off x="3566134" y="5356492"/>
            <a:ext cx="256616" cy="7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0" name="Obraz 249">
            <a:extLst>
              <a:ext uri="{FF2B5EF4-FFF2-40B4-BE49-F238E27FC236}">
                <a16:creationId xmlns:a16="http://schemas.microsoft.com/office/drawing/2014/main" id="{68BEF0D0-CA19-4287-A56F-8B2793135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262" y="5191623"/>
            <a:ext cx="181749" cy="17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8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" name="pole tekstowe 255">
            <a:extLst>
              <a:ext uri="{FF2B5EF4-FFF2-40B4-BE49-F238E27FC236}">
                <a16:creationId xmlns:a16="http://schemas.microsoft.com/office/drawing/2014/main" id="{6650CA57-1404-497F-A3DA-FB670C9DA07E}"/>
              </a:ext>
            </a:extLst>
          </p:cNvPr>
          <p:cNvSpPr txBox="1"/>
          <p:nvPr/>
        </p:nvSpPr>
        <p:spPr>
          <a:xfrm>
            <a:off x="4764759" y="6052372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1a</a:t>
            </a:r>
          </a:p>
        </p:txBody>
      </p:sp>
      <p:sp>
        <p:nvSpPr>
          <p:cNvPr id="258" name="pole tekstowe 257">
            <a:extLst>
              <a:ext uri="{FF2B5EF4-FFF2-40B4-BE49-F238E27FC236}">
                <a16:creationId xmlns:a16="http://schemas.microsoft.com/office/drawing/2014/main" id="{1BA6B9E3-8694-41C7-8F28-E3410187D7EA}"/>
              </a:ext>
            </a:extLst>
          </p:cNvPr>
          <p:cNvSpPr txBox="1"/>
          <p:nvPr/>
        </p:nvSpPr>
        <p:spPr>
          <a:xfrm>
            <a:off x="5811982" y="6052372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1b</a:t>
            </a:r>
          </a:p>
        </p:txBody>
      </p:sp>
      <p:sp>
        <p:nvSpPr>
          <p:cNvPr id="262" name="pole tekstowe 261">
            <a:extLst>
              <a:ext uri="{FF2B5EF4-FFF2-40B4-BE49-F238E27FC236}">
                <a16:creationId xmlns:a16="http://schemas.microsoft.com/office/drawing/2014/main" id="{24B3443C-AF4A-44EB-82A8-3D0A8280C5C6}"/>
              </a:ext>
            </a:extLst>
          </p:cNvPr>
          <p:cNvSpPr txBox="1"/>
          <p:nvPr/>
        </p:nvSpPr>
        <p:spPr>
          <a:xfrm>
            <a:off x="5679100" y="4886318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1c</a:t>
            </a:r>
          </a:p>
        </p:txBody>
      </p:sp>
      <p:sp>
        <p:nvSpPr>
          <p:cNvPr id="264" name="pole tekstowe 263">
            <a:extLst>
              <a:ext uri="{FF2B5EF4-FFF2-40B4-BE49-F238E27FC236}">
                <a16:creationId xmlns:a16="http://schemas.microsoft.com/office/drawing/2014/main" id="{DD04B5E1-83FC-4373-9C53-15CD10529724}"/>
              </a:ext>
            </a:extLst>
          </p:cNvPr>
          <p:cNvSpPr txBox="1"/>
          <p:nvPr/>
        </p:nvSpPr>
        <p:spPr>
          <a:xfrm>
            <a:off x="3774506" y="4864655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3</a:t>
            </a:r>
          </a:p>
        </p:txBody>
      </p:sp>
      <p:sp>
        <p:nvSpPr>
          <p:cNvPr id="267" name="pole tekstowe 266">
            <a:extLst>
              <a:ext uri="{FF2B5EF4-FFF2-40B4-BE49-F238E27FC236}">
                <a16:creationId xmlns:a16="http://schemas.microsoft.com/office/drawing/2014/main" id="{17B48FBB-E002-4E8A-95EB-A81D8C27F487}"/>
              </a:ext>
            </a:extLst>
          </p:cNvPr>
          <p:cNvSpPr txBox="1"/>
          <p:nvPr/>
        </p:nvSpPr>
        <p:spPr>
          <a:xfrm>
            <a:off x="3023910" y="4864190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4</a:t>
            </a:r>
          </a:p>
        </p:txBody>
      </p:sp>
      <p:sp>
        <p:nvSpPr>
          <p:cNvPr id="268" name="pole tekstowe 267">
            <a:extLst>
              <a:ext uri="{FF2B5EF4-FFF2-40B4-BE49-F238E27FC236}">
                <a16:creationId xmlns:a16="http://schemas.microsoft.com/office/drawing/2014/main" id="{F2286ED3-5E7F-4938-88AD-0EC866AE5AC2}"/>
              </a:ext>
            </a:extLst>
          </p:cNvPr>
          <p:cNvSpPr txBox="1"/>
          <p:nvPr/>
        </p:nvSpPr>
        <p:spPr>
          <a:xfrm>
            <a:off x="2112513" y="6061218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5</a:t>
            </a:r>
          </a:p>
        </p:txBody>
      </p:sp>
      <p:sp>
        <p:nvSpPr>
          <p:cNvPr id="270" name="pole tekstowe 269">
            <a:extLst>
              <a:ext uri="{FF2B5EF4-FFF2-40B4-BE49-F238E27FC236}">
                <a16:creationId xmlns:a16="http://schemas.microsoft.com/office/drawing/2014/main" id="{F52F3461-4ED0-46D6-99D5-F78D50E5B779}"/>
              </a:ext>
            </a:extLst>
          </p:cNvPr>
          <p:cNvSpPr txBox="1"/>
          <p:nvPr/>
        </p:nvSpPr>
        <p:spPr>
          <a:xfrm>
            <a:off x="437554" y="6044533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7a</a:t>
            </a:r>
          </a:p>
        </p:txBody>
      </p:sp>
      <p:sp>
        <p:nvSpPr>
          <p:cNvPr id="271" name="pole tekstowe 270">
            <a:extLst>
              <a:ext uri="{FF2B5EF4-FFF2-40B4-BE49-F238E27FC236}">
                <a16:creationId xmlns:a16="http://schemas.microsoft.com/office/drawing/2014/main" id="{2948979D-C9F1-4F0A-A988-A4FF6985A76E}"/>
              </a:ext>
            </a:extLst>
          </p:cNvPr>
          <p:cNvSpPr txBox="1"/>
          <p:nvPr/>
        </p:nvSpPr>
        <p:spPr>
          <a:xfrm>
            <a:off x="1170271" y="6052372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7b</a:t>
            </a:r>
          </a:p>
        </p:txBody>
      </p:sp>
      <p:sp>
        <p:nvSpPr>
          <p:cNvPr id="273" name="pole tekstowe 272">
            <a:extLst>
              <a:ext uri="{FF2B5EF4-FFF2-40B4-BE49-F238E27FC236}">
                <a16:creationId xmlns:a16="http://schemas.microsoft.com/office/drawing/2014/main" id="{71ED37E9-8B60-4F45-8182-7B0CA827221B}"/>
              </a:ext>
            </a:extLst>
          </p:cNvPr>
          <p:cNvSpPr txBox="1"/>
          <p:nvPr/>
        </p:nvSpPr>
        <p:spPr>
          <a:xfrm>
            <a:off x="469205" y="5150595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8</a:t>
            </a:r>
          </a:p>
        </p:txBody>
      </p:sp>
      <p:sp>
        <p:nvSpPr>
          <p:cNvPr id="275" name="pole tekstowe 274">
            <a:extLst>
              <a:ext uri="{FF2B5EF4-FFF2-40B4-BE49-F238E27FC236}">
                <a16:creationId xmlns:a16="http://schemas.microsoft.com/office/drawing/2014/main" id="{4615806F-2E54-4136-B40B-B91B47C9722E}"/>
              </a:ext>
            </a:extLst>
          </p:cNvPr>
          <p:cNvSpPr txBox="1"/>
          <p:nvPr/>
        </p:nvSpPr>
        <p:spPr>
          <a:xfrm>
            <a:off x="2315067" y="4073530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10</a:t>
            </a:r>
          </a:p>
        </p:txBody>
      </p:sp>
      <p:sp>
        <p:nvSpPr>
          <p:cNvPr id="276" name="pole tekstowe 275">
            <a:extLst>
              <a:ext uri="{FF2B5EF4-FFF2-40B4-BE49-F238E27FC236}">
                <a16:creationId xmlns:a16="http://schemas.microsoft.com/office/drawing/2014/main" id="{6F27B9EE-2C79-4E2C-8EB4-EE0EE203A466}"/>
              </a:ext>
            </a:extLst>
          </p:cNvPr>
          <p:cNvSpPr txBox="1"/>
          <p:nvPr/>
        </p:nvSpPr>
        <p:spPr>
          <a:xfrm>
            <a:off x="1248177" y="3388436"/>
            <a:ext cx="35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11</a:t>
            </a:r>
          </a:p>
        </p:txBody>
      </p:sp>
      <p:sp>
        <p:nvSpPr>
          <p:cNvPr id="277" name="pole tekstowe 276">
            <a:extLst>
              <a:ext uri="{FF2B5EF4-FFF2-40B4-BE49-F238E27FC236}">
                <a16:creationId xmlns:a16="http://schemas.microsoft.com/office/drawing/2014/main" id="{0B0273FA-D066-4AC1-BBFF-02DD1F8EAE1F}"/>
              </a:ext>
            </a:extLst>
          </p:cNvPr>
          <p:cNvSpPr txBox="1"/>
          <p:nvPr/>
        </p:nvSpPr>
        <p:spPr>
          <a:xfrm>
            <a:off x="1756713" y="2777672"/>
            <a:ext cx="35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12</a:t>
            </a:r>
          </a:p>
        </p:txBody>
      </p:sp>
      <p:sp>
        <p:nvSpPr>
          <p:cNvPr id="279" name="pole tekstowe 278">
            <a:extLst>
              <a:ext uri="{FF2B5EF4-FFF2-40B4-BE49-F238E27FC236}">
                <a16:creationId xmlns:a16="http://schemas.microsoft.com/office/drawing/2014/main" id="{18DE1022-8078-4120-B2BF-954BAAF8E566}"/>
              </a:ext>
            </a:extLst>
          </p:cNvPr>
          <p:cNvSpPr txBox="1"/>
          <p:nvPr/>
        </p:nvSpPr>
        <p:spPr>
          <a:xfrm>
            <a:off x="2719998" y="3401555"/>
            <a:ext cx="35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13</a:t>
            </a:r>
          </a:p>
        </p:txBody>
      </p:sp>
      <p:sp>
        <p:nvSpPr>
          <p:cNvPr id="280" name="pole tekstowe 279">
            <a:extLst>
              <a:ext uri="{FF2B5EF4-FFF2-40B4-BE49-F238E27FC236}">
                <a16:creationId xmlns:a16="http://schemas.microsoft.com/office/drawing/2014/main" id="{A4AF5F39-39C6-4A1D-BA93-E84B959B2F5F}"/>
              </a:ext>
            </a:extLst>
          </p:cNvPr>
          <p:cNvSpPr txBox="1"/>
          <p:nvPr/>
        </p:nvSpPr>
        <p:spPr>
          <a:xfrm>
            <a:off x="2147042" y="2196515"/>
            <a:ext cx="35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14</a:t>
            </a:r>
          </a:p>
        </p:txBody>
      </p:sp>
      <p:sp>
        <p:nvSpPr>
          <p:cNvPr id="281" name="pole tekstowe 280">
            <a:extLst>
              <a:ext uri="{FF2B5EF4-FFF2-40B4-BE49-F238E27FC236}">
                <a16:creationId xmlns:a16="http://schemas.microsoft.com/office/drawing/2014/main" id="{EFD4611E-4346-482F-B97B-A98232FD52F4}"/>
              </a:ext>
            </a:extLst>
          </p:cNvPr>
          <p:cNvSpPr txBox="1"/>
          <p:nvPr/>
        </p:nvSpPr>
        <p:spPr>
          <a:xfrm>
            <a:off x="3135900" y="2780928"/>
            <a:ext cx="35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15</a:t>
            </a:r>
          </a:p>
        </p:txBody>
      </p:sp>
      <p:sp>
        <p:nvSpPr>
          <p:cNvPr id="282" name="pole tekstowe 281">
            <a:extLst>
              <a:ext uri="{FF2B5EF4-FFF2-40B4-BE49-F238E27FC236}">
                <a16:creationId xmlns:a16="http://schemas.microsoft.com/office/drawing/2014/main" id="{06BB3AF9-5AA9-482D-B0EE-6E250A0B70F0}"/>
              </a:ext>
            </a:extLst>
          </p:cNvPr>
          <p:cNvSpPr txBox="1"/>
          <p:nvPr/>
        </p:nvSpPr>
        <p:spPr>
          <a:xfrm>
            <a:off x="2530938" y="1698873"/>
            <a:ext cx="35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16</a:t>
            </a:r>
          </a:p>
        </p:txBody>
      </p:sp>
      <p:sp>
        <p:nvSpPr>
          <p:cNvPr id="283" name="pole tekstowe 282">
            <a:extLst>
              <a:ext uri="{FF2B5EF4-FFF2-40B4-BE49-F238E27FC236}">
                <a16:creationId xmlns:a16="http://schemas.microsoft.com/office/drawing/2014/main" id="{8BE8EF74-B328-419E-BDCA-8732286E7B2C}"/>
              </a:ext>
            </a:extLst>
          </p:cNvPr>
          <p:cNvSpPr txBox="1"/>
          <p:nvPr/>
        </p:nvSpPr>
        <p:spPr>
          <a:xfrm>
            <a:off x="3163847" y="1369648"/>
            <a:ext cx="35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18</a:t>
            </a:r>
          </a:p>
        </p:txBody>
      </p:sp>
      <p:sp>
        <p:nvSpPr>
          <p:cNvPr id="284" name="pole tekstowe 283">
            <a:extLst>
              <a:ext uri="{FF2B5EF4-FFF2-40B4-BE49-F238E27FC236}">
                <a16:creationId xmlns:a16="http://schemas.microsoft.com/office/drawing/2014/main" id="{A0398672-2CA4-44FE-AE67-9A26AF2F3A93}"/>
              </a:ext>
            </a:extLst>
          </p:cNvPr>
          <p:cNvSpPr txBox="1"/>
          <p:nvPr/>
        </p:nvSpPr>
        <p:spPr>
          <a:xfrm>
            <a:off x="4029199" y="1368628"/>
            <a:ext cx="35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20</a:t>
            </a:r>
          </a:p>
        </p:txBody>
      </p:sp>
      <p:sp>
        <p:nvSpPr>
          <p:cNvPr id="285" name="pole tekstowe 284">
            <a:extLst>
              <a:ext uri="{FF2B5EF4-FFF2-40B4-BE49-F238E27FC236}">
                <a16:creationId xmlns:a16="http://schemas.microsoft.com/office/drawing/2014/main" id="{548DB79A-C8B8-4405-9C8F-183BE92C248B}"/>
              </a:ext>
            </a:extLst>
          </p:cNvPr>
          <p:cNvSpPr txBox="1"/>
          <p:nvPr/>
        </p:nvSpPr>
        <p:spPr>
          <a:xfrm>
            <a:off x="4045107" y="2396843"/>
            <a:ext cx="35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19</a:t>
            </a:r>
          </a:p>
        </p:txBody>
      </p:sp>
      <p:sp>
        <p:nvSpPr>
          <p:cNvPr id="286" name="pole tekstowe 285">
            <a:extLst>
              <a:ext uri="{FF2B5EF4-FFF2-40B4-BE49-F238E27FC236}">
                <a16:creationId xmlns:a16="http://schemas.microsoft.com/office/drawing/2014/main" id="{4A7BF566-24FF-4E1D-9E2C-96B2A3AAFDDB}"/>
              </a:ext>
            </a:extLst>
          </p:cNvPr>
          <p:cNvSpPr txBox="1"/>
          <p:nvPr/>
        </p:nvSpPr>
        <p:spPr>
          <a:xfrm>
            <a:off x="4878306" y="2396843"/>
            <a:ext cx="35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22</a:t>
            </a:r>
          </a:p>
        </p:txBody>
      </p:sp>
      <p:sp>
        <p:nvSpPr>
          <p:cNvPr id="40" name="Strzałka: kolista 39">
            <a:extLst>
              <a:ext uri="{FF2B5EF4-FFF2-40B4-BE49-F238E27FC236}">
                <a16:creationId xmlns:a16="http://schemas.microsoft.com/office/drawing/2014/main" id="{2E931883-6AF6-4695-8F9B-E4A6D949F0ED}"/>
              </a:ext>
            </a:extLst>
          </p:cNvPr>
          <p:cNvSpPr/>
          <p:nvPr/>
        </p:nvSpPr>
        <p:spPr>
          <a:xfrm rot="10800000">
            <a:off x="3872150" y="4886317"/>
            <a:ext cx="684817" cy="1621271"/>
          </a:xfrm>
          <a:prstGeom prst="circular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87" name="Obraz 1" descr="1e%20(3)">
            <a:extLst>
              <a:ext uri="{FF2B5EF4-FFF2-40B4-BE49-F238E27FC236}">
                <a16:creationId xmlns:a16="http://schemas.microsoft.com/office/drawing/2014/main" id="{0843F6EB-E2B5-4B16-A772-E11075600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74674" y="4469734"/>
            <a:ext cx="357190" cy="18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Prostokąt 610">
            <a:extLst>
              <a:ext uri="{FF2B5EF4-FFF2-40B4-BE49-F238E27FC236}">
                <a16:creationId xmlns:a16="http://schemas.microsoft.com/office/drawing/2014/main" id="{E45543E2-97BC-43ED-94B5-334B34417DE8}"/>
              </a:ext>
            </a:extLst>
          </p:cNvPr>
          <p:cNvSpPr/>
          <p:nvPr/>
        </p:nvSpPr>
        <p:spPr>
          <a:xfrm>
            <a:off x="4644443" y="5360376"/>
            <a:ext cx="1630349" cy="11406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10" name="Prostokąt 609">
            <a:extLst>
              <a:ext uri="{FF2B5EF4-FFF2-40B4-BE49-F238E27FC236}">
                <a16:creationId xmlns:a16="http://schemas.microsoft.com/office/drawing/2014/main" id="{DA3E836B-AF30-4A0D-B76A-658190126270}"/>
              </a:ext>
            </a:extLst>
          </p:cNvPr>
          <p:cNvSpPr/>
          <p:nvPr/>
        </p:nvSpPr>
        <p:spPr>
          <a:xfrm>
            <a:off x="231167" y="4632211"/>
            <a:ext cx="4408339" cy="1846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44" name="Łącznik prosty 243">
            <a:extLst>
              <a:ext uri="{FF2B5EF4-FFF2-40B4-BE49-F238E27FC236}">
                <a16:creationId xmlns:a16="http://schemas.microsoft.com/office/drawing/2014/main" id="{DA9BFE49-44D3-42E6-91E6-F479FAF626D1}"/>
              </a:ext>
            </a:extLst>
          </p:cNvPr>
          <p:cNvCxnSpPr/>
          <p:nvPr/>
        </p:nvCxnSpPr>
        <p:spPr>
          <a:xfrm>
            <a:off x="214282" y="6500834"/>
            <a:ext cx="607223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Łącznik prosty 247">
            <a:extLst>
              <a:ext uri="{FF2B5EF4-FFF2-40B4-BE49-F238E27FC236}">
                <a16:creationId xmlns:a16="http://schemas.microsoft.com/office/drawing/2014/main" id="{D6262B3F-B382-45F2-8DB6-1FC6C5400055}"/>
              </a:ext>
            </a:extLst>
          </p:cNvPr>
          <p:cNvCxnSpPr/>
          <p:nvPr/>
        </p:nvCxnSpPr>
        <p:spPr>
          <a:xfrm rot="5400000" flipH="1" flipV="1">
            <a:off x="5357818" y="5572140"/>
            <a:ext cx="18573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Łącznik prosty 251">
            <a:extLst>
              <a:ext uri="{FF2B5EF4-FFF2-40B4-BE49-F238E27FC236}">
                <a16:creationId xmlns:a16="http://schemas.microsoft.com/office/drawing/2014/main" id="{EA98E2CD-C26B-4567-832B-653D14241BA7}"/>
              </a:ext>
            </a:extLst>
          </p:cNvPr>
          <p:cNvCxnSpPr/>
          <p:nvPr/>
        </p:nvCxnSpPr>
        <p:spPr>
          <a:xfrm rot="5400000" flipH="1" flipV="1">
            <a:off x="-714412" y="5572140"/>
            <a:ext cx="18573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Łącznik prosty 253">
            <a:extLst>
              <a:ext uri="{FF2B5EF4-FFF2-40B4-BE49-F238E27FC236}">
                <a16:creationId xmlns:a16="http://schemas.microsoft.com/office/drawing/2014/main" id="{0A85CA84-6A30-48B1-90CB-71C25149806E}"/>
              </a:ext>
            </a:extLst>
          </p:cNvPr>
          <p:cNvCxnSpPr/>
          <p:nvPr/>
        </p:nvCxnSpPr>
        <p:spPr>
          <a:xfrm>
            <a:off x="214282" y="4643446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Łącznik prosty 286">
            <a:extLst>
              <a:ext uri="{FF2B5EF4-FFF2-40B4-BE49-F238E27FC236}">
                <a16:creationId xmlns:a16="http://schemas.microsoft.com/office/drawing/2014/main" id="{55CDC402-762B-46E3-99FE-0E98774A2E47}"/>
              </a:ext>
            </a:extLst>
          </p:cNvPr>
          <p:cNvCxnSpPr/>
          <p:nvPr/>
        </p:nvCxnSpPr>
        <p:spPr>
          <a:xfrm>
            <a:off x="2500298" y="4643446"/>
            <a:ext cx="157163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Łącznik prosty 287">
            <a:extLst>
              <a:ext uri="{FF2B5EF4-FFF2-40B4-BE49-F238E27FC236}">
                <a16:creationId xmlns:a16="http://schemas.microsoft.com/office/drawing/2014/main" id="{35352DA0-0DC4-46B1-A56C-C94A7590C5AB}"/>
              </a:ext>
            </a:extLst>
          </p:cNvPr>
          <p:cNvCxnSpPr/>
          <p:nvPr/>
        </p:nvCxnSpPr>
        <p:spPr>
          <a:xfrm>
            <a:off x="4429124" y="4643446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Łącznik prosty 288">
            <a:extLst>
              <a:ext uri="{FF2B5EF4-FFF2-40B4-BE49-F238E27FC236}">
                <a16:creationId xmlns:a16="http://schemas.microsoft.com/office/drawing/2014/main" id="{7E08E803-0E14-4ED8-8A20-29BA7521D623}"/>
              </a:ext>
            </a:extLst>
          </p:cNvPr>
          <p:cNvCxnSpPr/>
          <p:nvPr/>
        </p:nvCxnSpPr>
        <p:spPr>
          <a:xfrm>
            <a:off x="5214942" y="4643446"/>
            <a:ext cx="35719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Łącznik prosty 290">
            <a:extLst>
              <a:ext uri="{FF2B5EF4-FFF2-40B4-BE49-F238E27FC236}">
                <a16:creationId xmlns:a16="http://schemas.microsoft.com/office/drawing/2014/main" id="{546A2BDE-9581-4FDF-A498-4388E3A819A8}"/>
              </a:ext>
            </a:extLst>
          </p:cNvPr>
          <p:cNvCxnSpPr/>
          <p:nvPr/>
        </p:nvCxnSpPr>
        <p:spPr>
          <a:xfrm rot="5400000" flipH="1" flipV="1">
            <a:off x="3107521" y="2964653"/>
            <a:ext cx="857256" cy="6429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Łącznik prosty 291">
            <a:extLst>
              <a:ext uri="{FF2B5EF4-FFF2-40B4-BE49-F238E27FC236}">
                <a16:creationId xmlns:a16="http://schemas.microsoft.com/office/drawing/2014/main" id="{55D9D83C-ECD5-4B5F-8908-126611E21A80}"/>
              </a:ext>
            </a:extLst>
          </p:cNvPr>
          <p:cNvCxnSpPr/>
          <p:nvPr/>
        </p:nvCxnSpPr>
        <p:spPr>
          <a:xfrm>
            <a:off x="5357818" y="2857496"/>
            <a:ext cx="121444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Łącznik prosty 292">
            <a:extLst>
              <a:ext uri="{FF2B5EF4-FFF2-40B4-BE49-F238E27FC236}">
                <a16:creationId xmlns:a16="http://schemas.microsoft.com/office/drawing/2014/main" id="{8BB6F1C2-DAFD-4D49-974F-58899A59F217}"/>
              </a:ext>
            </a:extLst>
          </p:cNvPr>
          <p:cNvCxnSpPr/>
          <p:nvPr/>
        </p:nvCxnSpPr>
        <p:spPr>
          <a:xfrm rot="5400000" flipH="1" flipV="1">
            <a:off x="6571470" y="2000240"/>
            <a:ext cx="17153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Łącznik prosty 293">
            <a:extLst>
              <a:ext uri="{FF2B5EF4-FFF2-40B4-BE49-F238E27FC236}">
                <a16:creationId xmlns:a16="http://schemas.microsoft.com/office/drawing/2014/main" id="{1849A3FE-E402-457B-977D-183B83A4B046}"/>
              </a:ext>
            </a:extLst>
          </p:cNvPr>
          <p:cNvCxnSpPr/>
          <p:nvPr/>
        </p:nvCxnSpPr>
        <p:spPr>
          <a:xfrm rot="10800000">
            <a:off x="2786050" y="1142984"/>
            <a:ext cx="464347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Łącznik prosty 294">
            <a:extLst>
              <a:ext uri="{FF2B5EF4-FFF2-40B4-BE49-F238E27FC236}">
                <a16:creationId xmlns:a16="http://schemas.microsoft.com/office/drawing/2014/main" id="{3F257E9A-FE9B-482C-B137-6D343DCB69E2}"/>
              </a:ext>
            </a:extLst>
          </p:cNvPr>
          <p:cNvCxnSpPr/>
          <p:nvPr/>
        </p:nvCxnSpPr>
        <p:spPr>
          <a:xfrm rot="5400000">
            <a:off x="-250065" y="1607331"/>
            <a:ext cx="3500462" cy="25717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Łącznik prosty 295">
            <a:extLst>
              <a:ext uri="{FF2B5EF4-FFF2-40B4-BE49-F238E27FC236}">
                <a16:creationId xmlns:a16="http://schemas.microsoft.com/office/drawing/2014/main" id="{1AE5010B-99CF-4202-AB4A-793E3FE6109D}"/>
              </a:ext>
            </a:extLst>
          </p:cNvPr>
          <p:cNvCxnSpPr/>
          <p:nvPr/>
        </p:nvCxnSpPr>
        <p:spPr>
          <a:xfrm rot="5400000" flipH="1" flipV="1">
            <a:off x="3536149" y="2536025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Łącznik prosty 296">
            <a:extLst>
              <a:ext uri="{FF2B5EF4-FFF2-40B4-BE49-F238E27FC236}">
                <a16:creationId xmlns:a16="http://schemas.microsoft.com/office/drawing/2014/main" id="{6C5C6469-7B83-41C4-8DE0-B37CB4467B90}"/>
              </a:ext>
            </a:extLst>
          </p:cNvPr>
          <p:cNvCxnSpPr/>
          <p:nvPr/>
        </p:nvCxnSpPr>
        <p:spPr>
          <a:xfrm rot="10800000">
            <a:off x="3428992" y="2214554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Łącznik prosty 297">
            <a:extLst>
              <a:ext uri="{FF2B5EF4-FFF2-40B4-BE49-F238E27FC236}">
                <a16:creationId xmlns:a16="http://schemas.microsoft.com/office/drawing/2014/main" id="{6DC81616-6C95-44B2-990B-412B98E79992}"/>
              </a:ext>
            </a:extLst>
          </p:cNvPr>
          <p:cNvCxnSpPr/>
          <p:nvPr/>
        </p:nvCxnSpPr>
        <p:spPr>
          <a:xfrm rot="5400000">
            <a:off x="2000232" y="3571876"/>
            <a:ext cx="500066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Łącznik prosty 299">
            <a:extLst>
              <a:ext uri="{FF2B5EF4-FFF2-40B4-BE49-F238E27FC236}">
                <a16:creationId xmlns:a16="http://schemas.microsoft.com/office/drawing/2014/main" id="{9E2B934F-3261-407D-A5C5-6940A72AA402}"/>
              </a:ext>
            </a:extLst>
          </p:cNvPr>
          <p:cNvCxnSpPr/>
          <p:nvPr/>
        </p:nvCxnSpPr>
        <p:spPr>
          <a:xfrm>
            <a:off x="1571604" y="2786058"/>
            <a:ext cx="85725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Łącznik prosty 300">
            <a:extLst>
              <a:ext uri="{FF2B5EF4-FFF2-40B4-BE49-F238E27FC236}">
                <a16:creationId xmlns:a16="http://schemas.microsoft.com/office/drawing/2014/main" id="{5FE8F995-48DF-4834-9342-13139229DBAD}"/>
              </a:ext>
            </a:extLst>
          </p:cNvPr>
          <p:cNvCxnSpPr/>
          <p:nvPr/>
        </p:nvCxnSpPr>
        <p:spPr>
          <a:xfrm rot="10800000">
            <a:off x="3357554" y="2857496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Łącznik prosty 302">
            <a:extLst>
              <a:ext uri="{FF2B5EF4-FFF2-40B4-BE49-F238E27FC236}">
                <a16:creationId xmlns:a16="http://schemas.microsoft.com/office/drawing/2014/main" id="{26CC67C6-7947-4A4D-B6BE-2E4792CB8528}"/>
              </a:ext>
            </a:extLst>
          </p:cNvPr>
          <p:cNvCxnSpPr/>
          <p:nvPr/>
        </p:nvCxnSpPr>
        <p:spPr>
          <a:xfrm rot="5400000">
            <a:off x="3178959" y="2893215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Łącznik prosty 303">
            <a:extLst>
              <a:ext uri="{FF2B5EF4-FFF2-40B4-BE49-F238E27FC236}">
                <a16:creationId xmlns:a16="http://schemas.microsoft.com/office/drawing/2014/main" id="{D512B281-85E9-4B93-9028-ECE1C746FD2E}"/>
              </a:ext>
            </a:extLst>
          </p:cNvPr>
          <p:cNvCxnSpPr/>
          <p:nvPr/>
        </p:nvCxnSpPr>
        <p:spPr>
          <a:xfrm rot="5400000">
            <a:off x="2893207" y="3321843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Łącznik prosty 304">
            <a:extLst>
              <a:ext uri="{FF2B5EF4-FFF2-40B4-BE49-F238E27FC236}">
                <a16:creationId xmlns:a16="http://schemas.microsoft.com/office/drawing/2014/main" id="{27B3F0A8-EC8A-486E-B751-5E0B348D8B8C}"/>
              </a:ext>
            </a:extLst>
          </p:cNvPr>
          <p:cNvCxnSpPr/>
          <p:nvPr/>
        </p:nvCxnSpPr>
        <p:spPr>
          <a:xfrm>
            <a:off x="2928926" y="3500438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Łącznik prosty 306">
            <a:extLst>
              <a:ext uri="{FF2B5EF4-FFF2-40B4-BE49-F238E27FC236}">
                <a16:creationId xmlns:a16="http://schemas.microsoft.com/office/drawing/2014/main" id="{F1963681-1328-4243-B820-2D5D5B24C739}"/>
              </a:ext>
            </a:extLst>
          </p:cNvPr>
          <p:cNvCxnSpPr/>
          <p:nvPr/>
        </p:nvCxnSpPr>
        <p:spPr>
          <a:xfrm rot="5400000">
            <a:off x="2428860" y="4071942"/>
            <a:ext cx="642942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Łącznik prosty 307">
            <a:extLst>
              <a:ext uri="{FF2B5EF4-FFF2-40B4-BE49-F238E27FC236}">
                <a16:creationId xmlns:a16="http://schemas.microsoft.com/office/drawing/2014/main" id="{B3B2AD36-749A-4455-BFB9-002E2FE46D5E}"/>
              </a:ext>
            </a:extLst>
          </p:cNvPr>
          <p:cNvCxnSpPr/>
          <p:nvPr/>
        </p:nvCxnSpPr>
        <p:spPr>
          <a:xfrm>
            <a:off x="2285984" y="3643314"/>
            <a:ext cx="35719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Łącznik prosty 308">
            <a:extLst>
              <a:ext uri="{FF2B5EF4-FFF2-40B4-BE49-F238E27FC236}">
                <a16:creationId xmlns:a16="http://schemas.microsoft.com/office/drawing/2014/main" id="{C3871973-45A3-4FB0-8FE4-E4CD1316FF0F}"/>
              </a:ext>
            </a:extLst>
          </p:cNvPr>
          <p:cNvCxnSpPr/>
          <p:nvPr/>
        </p:nvCxnSpPr>
        <p:spPr>
          <a:xfrm rot="16200000" flipV="1">
            <a:off x="2857488" y="4000504"/>
            <a:ext cx="7143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Łącznik prosty 309">
            <a:extLst>
              <a:ext uri="{FF2B5EF4-FFF2-40B4-BE49-F238E27FC236}">
                <a16:creationId xmlns:a16="http://schemas.microsoft.com/office/drawing/2014/main" id="{58FAD8FF-7DFD-45AA-8B86-DF6B0C5118BB}"/>
              </a:ext>
            </a:extLst>
          </p:cNvPr>
          <p:cNvCxnSpPr/>
          <p:nvPr/>
        </p:nvCxnSpPr>
        <p:spPr>
          <a:xfrm rot="5400000">
            <a:off x="3036083" y="2250273"/>
            <a:ext cx="428628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Łącznik prosty 310">
            <a:extLst>
              <a:ext uri="{FF2B5EF4-FFF2-40B4-BE49-F238E27FC236}">
                <a16:creationId xmlns:a16="http://schemas.microsoft.com/office/drawing/2014/main" id="{9BED05E2-19F3-4DF9-98EB-FE5D869901F9}"/>
              </a:ext>
            </a:extLst>
          </p:cNvPr>
          <p:cNvCxnSpPr/>
          <p:nvPr/>
        </p:nvCxnSpPr>
        <p:spPr>
          <a:xfrm rot="5400000">
            <a:off x="2607455" y="2893215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Łącznik prosty 311">
            <a:extLst>
              <a:ext uri="{FF2B5EF4-FFF2-40B4-BE49-F238E27FC236}">
                <a16:creationId xmlns:a16="http://schemas.microsoft.com/office/drawing/2014/main" id="{594D498A-6A51-450B-B199-F51DF9EEDA0A}"/>
              </a:ext>
            </a:extLst>
          </p:cNvPr>
          <p:cNvCxnSpPr/>
          <p:nvPr/>
        </p:nvCxnSpPr>
        <p:spPr>
          <a:xfrm rot="10800000">
            <a:off x="2214546" y="1928802"/>
            <a:ext cx="1000132" cy="57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Łącznik prosty 312">
            <a:extLst>
              <a:ext uri="{FF2B5EF4-FFF2-40B4-BE49-F238E27FC236}">
                <a16:creationId xmlns:a16="http://schemas.microsoft.com/office/drawing/2014/main" id="{9BADA568-BC7D-4C4E-A4C4-7DE6DF8E7C46}"/>
              </a:ext>
            </a:extLst>
          </p:cNvPr>
          <p:cNvCxnSpPr/>
          <p:nvPr/>
        </p:nvCxnSpPr>
        <p:spPr>
          <a:xfrm>
            <a:off x="2500298" y="1500174"/>
            <a:ext cx="642942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Łącznik prosty 313">
            <a:extLst>
              <a:ext uri="{FF2B5EF4-FFF2-40B4-BE49-F238E27FC236}">
                <a16:creationId xmlns:a16="http://schemas.microsoft.com/office/drawing/2014/main" id="{5CFD6F4C-8304-4752-AC06-28AADC7612E4}"/>
              </a:ext>
            </a:extLst>
          </p:cNvPr>
          <p:cNvCxnSpPr/>
          <p:nvPr/>
        </p:nvCxnSpPr>
        <p:spPr>
          <a:xfrm rot="5400000">
            <a:off x="2964645" y="1893083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Łącznik prosty 314">
            <a:extLst>
              <a:ext uri="{FF2B5EF4-FFF2-40B4-BE49-F238E27FC236}">
                <a16:creationId xmlns:a16="http://schemas.microsoft.com/office/drawing/2014/main" id="{E7552994-F27B-4CD2-A717-3054743B7C4F}"/>
              </a:ext>
            </a:extLst>
          </p:cNvPr>
          <p:cNvCxnSpPr/>
          <p:nvPr/>
        </p:nvCxnSpPr>
        <p:spPr>
          <a:xfrm rot="5400000" flipH="1" flipV="1">
            <a:off x="3679025" y="175020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Łącznik prosty 315">
            <a:extLst>
              <a:ext uri="{FF2B5EF4-FFF2-40B4-BE49-F238E27FC236}">
                <a16:creationId xmlns:a16="http://schemas.microsoft.com/office/drawing/2014/main" id="{EC562D92-836C-4BA0-A24D-9627379A83DD}"/>
              </a:ext>
            </a:extLst>
          </p:cNvPr>
          <p:cNvCxnSpPr/>
          <p:nvPr/>
        </p:nvCxnSpPr>
        <p:spPr>
          <a:xfrm rot="10800000">
            <a:off x="3571868" y="250030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Łącznik prosty 316">
            <a:extLst>
              <a:ext uri="{FF2B5EF4-FFF2-40B4-BE49-F238E27FC236}">
                <a16:creationId xmlns:a16="http://schemas.microsoft.com/office/drawing/2014/main" id="{51F4948F-85D3-4564-8D0A-57EE7CA475FE}"/>
              </a:ext>
            </a:extLst>
          </p:cNvPr>
          <p:cNvCxnSpPr/>
          <p:nvPr/>
        </p:nvCxnSpPr>
        <p:spPr>
          <a:xfrm rot="5400000">
            <a:off x="3501224" y="2571744"/>
            <a:ext cx="14208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Łącznik prosty 318">
            <a:extLst>
              <a:ext uri="{FF2B5EF4-FFF2-40B4-BE49-F238E27FC236}">
                <a16:creationId xmlns:a16="http://schemas.microsoft.com/office/drawing/2014/main" id="{AB98BCA8-80DC-48ED-A8CD-332D4957A135}"/>
              </a:ext>
            </a:extLst>
          </p:cNvPr>
          <p:cNvCxnSpPr/>
          <p:nvPr/>
        </p:nvCxnSpPr>
        <p:spPr>
          <a:xfrm rot="5400000" flipH="1" flipV="1">
            <a:off x="3536149" y="2821777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Łącznik prosty 319">
            <a:extLst>
              <a:ext uri="{FF2B5EF4-FFF2-40B4-BE49-F238E27FC236}">
                <a16:creationId xmlns:a16="http://schemas.microsoft.com/office/drawing/2014/main" id="{E80D2AF1-5FF8-4D92-AD7E-0336E56362DE}"/>
              </a:ext>
            </a:extLst>
          </p:cNvPr>
          <p:cNvCxnSpPr/>
          <p:nvPr/>
        </p:nvCxnSpPr>
        <p:spPr>
          <a:xfrm rot="10800000">
            <a:off x="1857356" y="3429000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Łącznik prosty 320">
            <a:extLst>
              <a:ext uri="{FF2B5EF4-FFF2-40B4-BE49-F238E27FC236}">
                <a16:creationId xmlns:a16="http://schemas.microsoft.com/office/drawing/2014/main" id="{16402B4B-5656-4708-86D4-DA536204B11A}"/>
              </a:ext>
            </a:extLst>
          </p:cNvPr>
          <p:cNvCxnSpPr/>
          <p:nvPr/>
        </p:nvCxnSpPr>
        <p:spPr>
          <a:xfrm rot="5400000" flipH="1" flipV="1">
            <a:off x="4392611" y="2393149"/>
            <a:ext cx="92948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Łącznik prosty 321">
            <a:extLst>
              <a:ext uri="{FF2B5EF4-FFF2-40B4-BE49-F238E27FC236}">
                <a16:creationId xmlns:a16="http://schemas.microsoft.com/office/drawing/2014/main" id="{B8464436-F48B-4B92-9CDB-BEDAD793DAAB}"/>
              </a:ext>
            </a:extLst>
          </p:cNvPr>
          <p:cNvCxnSpPr/>
          <p:nvPr/>
        </p:nvCxnSpPr>
        <p:spPr>
          <a:xfrm rot="5400000">
            <a:off x="4643438" y="135729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Łącznik prosty 322">
            <a:extLst>
              <a:ext uri="{FF2B5EF4-FFF2-40B4-BE49-F238E27FC236}">
                <a16:creationId xmlns:a16="http://schemas.microsoft.com/office/drawing/2014/main" id="{AC4C4F8E-79CC-41EB-BCAC-8E1E83F82FD9}"/>
              </a:ext>
            </a:extLst>
          </p:cNvPr>
          <p:cNvCxnSpPr/>
          <p:nvPr/>
        </p:nvCxnSpPr>
        <p:spPr>
          <a:xfrm rot="5400000" flipH="1" flipV="1">
            <a:off x="6071404" y="2500306"/>
            <a:ext cx="71517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Łącznik prosty 323">
            <a:extLst>
              <a:ext uri="{FF2B5EF4-FFF2-40B4-BE49-F238E27FC236}">
                <a16:creationId xmlns:a16="http://schemas.microsoft.com/office/drawing/2014/main" id="{E491FF0E-EFA2-42AF-ADDC-1B430A03DBAC}"/>
              </a:ext>
            </a:extLst>
          </p:cNvPr>
          <p:cNvCxnSpPr/>
          <p:nvPr/>
        </p:nvCxnSpPr>
        <p:spPr>
          <a:xfrm rot="5400000">
            <a:off x="6072198" y="1500174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Łącznik prosty 324">
            <a:extLst>
              <a:ext uri="{FF2B5EF4-FFF2-40B4-BE49-F238E27FC236}">
                <a16:creationId xmlns:a16="http://schemas.microsoft.com/office/drawing/2014/main" id="{E0FDD06E-4BCD-4DDC-A3BF-ECD6B946E80B}"/>
              </a:ext>
            </a:extLst>
          </p:cNvPr>
          <p:cNvCxnSpPr/>
          <p:nvPr/>
        </p:nvCxnSpPr>
        <p:spPr>
          <a:xfrm rot="10800000">
            <a:off x="5857884" y="2214554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Łącznik prosty 326">
            <a:extLst>
              <a:ext uri="{FF2B5EF4-FFF2-40B4-BE49-F238E27FC236}">
                <a16:creationId xmlns:a16="http://schemas.microsoft.com/office/drawing/2014/main" id="{58F0F5C4-15D8-4D19-8064-D7EBF15C47AB}"/>
              </a:ext>
            </a:extLst>
          </p:cNvPr>
          <p:cNvCxnSpPr/>
          <p:nvPr/>
        </p:nvCxnSpPr>
        <p:spPr>
          <a:xfrm rot="5400000" flipH="1" flipV="1">
            <a:off x="5107785" y="2536025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Łącznik prosty 327">
            <a:extLst>
              <a:ext uri="{FF2B5EF4-FFF2-40B4-BE49-F238E27FC236}">
                <a16:creationId xmlns:a16="http://schemas.microsoft.com/office/drawing/2014/main" id="{30FADF91-0852-463A-A6CA-37893F6174EA}"/>
              </a:ext>
            </a:extLst>
          </p:cNvPr>
          <p:cNvCxnSpPr/>
          <p:nvPr/>
        </p:nvCxnSpPr>
        <p:spPr>
          <a:xfrm>
            <a:off x="5429256" y="2214554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Łącznik prosty 329">
            <a:extLst>
              <a:ext uri="{FF2B5EF4-FFF2-40B4-BE49-F238E27FC236}">
                <a16:creationId xmlns:a16="http://schemas.microsoft.com/office/drawing/2014/main" id="{BAEE780E-666A-4700-9FFE-806A6C96D844}"/>
              </a:ext>
            </a:extLst>
          </p:cNvPr>
          <p:cNvCxnSpPr/>
          <p:nvPr/>
        </p:nvCxnSpPr>
        <p:spPr>
          <a:xfrm rot="5400000">
            <a:off x="5500694" y="1500174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Łącznik prosty 330">
            <a:extLst>
              <a:ext uri="{FF2B5EF4-FFF2-40B4-BE49-F238E27FC236}">
                <a16:creationId xmlns:a16="http://schemas.microsoft.com/office/drawing/2014/main" id="{B1DF89F8-5C0B-45A0-9CFE-25AF768CCC34}"/>
              </a:ext>
            </a:extLst>
          </p:cNvPr>
          <p:cNvCxnSpPr/>
          <p:nvPr/>
        </p:nvCxnSpPr>
        <p:spPr>
          <a:xfrm rot="5400000">
            <a:off x="6036479" y="1250141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Łącznik prosty 331">
            <a:extLst>
              <a:ext uri="{FF2B5EF4-FFF2-40B4-BE49-F238E27FC236}">
                <a16:creationId xmlns:a16="http://schemas.microsoft.com/office/drawing/2014/main" id="{4DB1A93D-288A-40BB-B1CC-8387C3F5D078}"/>
              </a:ext>
            </a:extLst>
          </p:cNvPr>
          <p:cNvCxnSpPr/>
          <p:nvPr/>
        </p:nvCxnSpPr>
        <p:spPr>
          <a:xfrm rot="10800000">
            <a:off x="6286512" y="171448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Łącznik prosty 332">
            <a:extLst>
              <a:ext uri="{FF2B5EF4-FFF2-40B4-BE49-F238E27FC236}">
                <a16:creationId xmlns:a16="http://schemas.microsoft.com/office/drawing/2014/main" id="{2C6C978D-87C2-4746-A0B7-CFF63A46CB75}"/>
              </a:ext>
            </a:extLst>
          </p:cNvPr>
          <p:cNvCxnSpPr/>
          <p:nvPr/>
        </p:nvCxnSpPr>
        <p:spPr>
          <a:xfrm>
            <a:off x="5857884" y="1714488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Łącznik prosty 333">
            <a:extLst>
              <a:ext uri="{FF2B5EF4-FFF2-40B4-BE49-F238E27FC236}">
                <a16:creationId xmlns:a16="http://schemas.microsoft.com/office/drawing/2014/main" id="{D9523D36-63D0-49F1-BE94-79C6CAD5A13E}"/>
              </a:ext>
            </a:extLst>
          </p:cNvPr>
          <p:cNvCxnSpPr/>
          <p:nvPr/>
        </p:nvCxnSpPr>
        <p:spPr>
          <a:xfrm>
            <a:off x="4857752" y="1928802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Łącznik prosty 334">
            <a:extLst>
              <a:ext uri="{FF2B5EF4-FFF2-40B4-BE49-F238E27FC236}">
                <a16:creationId xmlns:a16="http://schemas.microsoft.com/office/drawing/2014/main" id="{6C99DB5D-65A2-42F5-B4EA-9CB8FF1066AD}"/>
              </a:ext>
            </a:extLst>
          </p:cNvPr>
          <p:cNvCxnSpPr/>
          <p:nvPr/>
        </p:nvCxnSpPr>
        <p:spPr>
          <a:xfrm rot="5400000" flipH="1" flipV="1">
            <a:off x="4964909" y="1535893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Łącznik prosty 335">
            <a:extLst>
              <a:ext uri="{FF2B5EF4-FFF2-40B4-BE49-F238E27FC236}">
                <a16:creationId xmlns:a16="http://schemas.microsoft.com/office/drawing/2014/main" id="{8D06F506-E2F7-4357-93E2-3F6EF474D383}"/>
              </a:ext>
            </a:extLst>
          </p:cNvPr>
          <p:cNvCxnSpPr/>
          <p:nvPr/>
        </p:nvCxnSpPr>
        <p:spPr>
          <a:xfrm rot="5400000">
            <a:off x="5322099" y="1607331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Łącznik prosty 336">
            <a:extLst>
              <a:ext uri="{FF2B5EF4-FFF2-40B4-BE49-F238E27FC236}">
                <a16:creationId xmlns:a16="http://schemas.microsoft.com/office/drawing/2014/main" id="{C0B86454-1FF3-4C19-B245-099FA673C519}"/>
              </a:ext>
            </a:extLst>
          </p:cNvPr>
          <p:cNvCxnSpPr/>
          <p:nvPr/>
        </p:nvCxnSpPr>
        <p:spPr>
          <a:xfrm rot="16200000" flipV="1">
            <a:off x="2786050" y="2928934"/>
            <a:ext cx="7143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Łącznik prosty 337">
            <a:extLst>
              <a:ext uri="{FF2B5EF4-FFF2-40B4-BE49-F238E27FC236}">
                <a16:creationId xmlns:a16="http://schemas.microsoft.com/office/drawing/2014/main" id="{0C7B07E2-5AFA-4C85-B290-46B80F8FD66E}"/>
              </a:ext>
            </a:extLst>
          </p:cNvPr>
          <p:cNvCxnSpPr/>
          <p:nvPr/>
        </p:nvCxnSpPr>
        <p:spPr>
          <a:xfrm rot="5400000">
            <a:off x="1571604" y="4286256"/>
            <a:ext cx="428628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Łącznik prosty 338">
            <a:extLst>
              <a:ext uri="{FF2B5EF4-FFF2-40B4-BE49-F238E27FC236}">
                <a16:creationId xmlns:a16="http://schemas.microsoft.com/office/drawing/2014/main" id="{A53D0A08-D80B-41C6-9A7F-87BD50346C05}"/>
              </a:ext>
            </a:extLst>
          </p:cNvPr>
          <p:cNvCxnSpPr/>
          <p:nvPr/>
        </p:nvCxnSpPr>
        <p:spPr>
          <a:xfrm rot="5400000">
            <a:off x="3286116" y="500063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Łącznik prosty 339">
            <a:extLst>
              <a:ext uri="{FF2B5EF4-FFF2-40B4-BE49-F238E27FC236}">
                <a16:creationId xmlns:a16="http://schemas.microsoft.com/office/drawing/2014/main" id="{162B2B40-E8F9-4043-860A-C0B6F43B1DCF}"/>
              </a:ext>
            </a:extLst>
          </p:cNvPr>
          <p:cNvCxnSpPr/>
          <p:nvPr/>
        </p:nvCxnSpPr>
        <p:spPr>
          <a:xfrm rot="5400000">
            <a:off x="3321041" y="6179363"/>
            <a:ext cx="64373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Łącznik prosty 340">
            <a:extLst>
              <a:ext uri="{FF2B5EF4-FFF2-40B4-BE49-F238E27FC236}">
                <a16:creationId xmlns:a16="http://schemas.microsoft.com/office/drawing/2014/main" id="{EB5AAE6B-4FA3-48EA-B1D6-266C831CA7A7}"/>
              </a:ext>
            </a:extLst>
          </p:cNvPr>
          <p:cNvCxnSpPr/>
          <p:nvPr/>
        </p:nvCxnSpPr>
        <p:spPr>
          <a:xfrm rot="5400000">
            <a:off x="3643306" y="500063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Łącznik prosty 341">
            <a:extLst>
              <a:ext uri="{FF2B5EF4-FFF2-40B4-BE49-F238E27FC236}">
                <a16:creationId xmlns:a16="http://schemas.microsoft.com/office/drawing/2014/main" id="{9BC97278-E357-47FA-8CC7-67046FAE0BE7}"/>
              </a:ext>
            </a:extLst>
          </p:cNvPr>
          <p:cNvCxnSpPr/>
          <p:nvPr/>
        </p:nvCxnSpPr>
        <p:spPr>
          <a:xfrm>
            <a:off x="3643306" y="535782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Łącznik prosty 342">
            <a:extLst>
              <a:ext uri="{FF2B5EF4-FFF2-40B4-BE49-F238E27FC236}">
                <a16:creationId xmlns:a16="http://schemas.microsoft.com/office/drawing/2014/main" id="{CB3DFDD0-8331-4681-BAFF-ED08B9B2024B}"/>
              </a:ext>
            </a:extLst>
          </p:cNvPr>
          <p:cNvCxnSpPr/>
          <p:nvPr/>
        </p:nvCxnSpPr>
        <p:spPr>
          <a:xfrm>
            <a:off x="3643306" y="5143512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Łącznik prosty 343">
            <a:extLst>
              <a:ext uri="{FF2B5EF4-FFF2-40B4-BE49-F238E27FC236}">
                <a16:creationId xmlns:a16="http://schemas.microsoft.com/office/drawing/2014/main" id="{40AFA55E-A9D7-4BB9-996E-DA2F9EA17BF0}"/>
              </a:ext>
            </a:extLst>
          </p:cNvPr>
          <p:cNvCxnSpPr/>
          <p:nvPr/>
        </p:nvCxnSpPr>
        <p:spPr>
          <a:xfrm>
            <a:off x="3643306" y="492919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Łącznik prosty 344">
            <a:extLst>
              <a:ext uri="{FF2B5EF4-FFF2-40B4-BE49-F238E27FC236}">
                <a16:creationId xmlns:a16="http://schemas.microsoft.com/office/drawing/2014/main" id="{D695DC63-F7A5-4DBA-9099-2D498E9E6436}"/>
              </a:ext>
            </a:extLst>
          </p:cNvPr>
          <p:cNvCxnSpPr/>
          <p:nvPr/>
        </p:nvCxnSpPr>
        <p:spPr>
          <a:xfrm rot="5400000">
            <a:off x="4286248" y="500063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Łącznik prosty 346">
            <a:extLst>
              <a:ext uri="{FF2B5EF4-FFF2-40B4-BE49-F238E27FC236}">
                <a16:creationId xmlns:a16="http://schemas.microsoft.com/office/drawing/2014/main" id="{4FEDD7A5-E4C1-4F87-821E-52F6769A93A8}"/>
              </a:ext>
            </a:extLst>
          </p:cNvPr>
          <p:cNvCxnSpPr/>
          <p:nvPr/>
        </p:nvCxnSpPr>
        <p:spPr>
          <a:xfrm rot="5400000">
            <a:off x="5000628" y="500063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Łącznik prosty 347">
            <a:extLst>
              <a:ext uri="{FF2B5EF4-FFF2-40B4-BE49-F238E27FC236}">
                <a16:creationId xmlns:a16="http://schemas.microsoft.com/office/drawing/2014/main" id="{4DEA8F5E-B4F0-48C4-ABA5-23D3972F9A68}"/>
              </a:ext>
            </a:extLst>
          </p:cNvPr>
          <p:cNvCxnSpPr/>
          <p:nvPr/>
        </p:nvCxnSpPr>
        <p:spPr>
          <a:xfrm rot="10800000">
            <a:off x="4643438" y="535782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Łącznik prosty 348">
            <a:extLst>
              <a:ext uri="{FF2B5EF4-FFF2-40B4-BE49-F238E27FC236}">
                <a16:creationId xmlns:a16="http://schemas.microsoft.com/office/drawing/2014/main" id="{17DB97FC-446F-458E-81DE-686421F7CBEC}"/>
              </a:ext>
            </a:extLst>
          </p:cNvPr>
          <p:cNvCxnSpPr/>
          <p:nvPr/>
        </p:nvCxnSpPr>
        <p:spPr>
          <a:xfrm>
            <a:off x="5357818" y="535782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Łącznik prosty 349">
            <a:extLst>
              <a:ext uri="{FF2B5EF4-FFF2-40B4-BE49-F238E27FC236}">
                <a16:creationId xmlns:a16="http://schemas.microsoft.com/office/drawing/2014/main" id="{6542942B-233D-40A9-AF66-752ADC3EEFD5}"/>
              </a:ext>
            </a:extLst>
          </p:cNvPr>
          <p:cNvCxnSpPr/>
          <p:nvPr/>
        </p:nvCxnSpPr>
        <p:spPr>
          <a:xfrm rot="5400000">
            <a:off x="5357818" y="550070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Łącznik prosty 350">
            <a:extLst>
              <a:ext uri="{FF2B5EF4-FFF2-40B4-BE49-F238E27FC236}">
                <a16:creationId xmlns:a16="http://schemas.microsoft.com/office/drawing/2014/main" id="{94063533-61ED-48E2-B148-F753C2708D56}"/>
              </a:ext>
            </a:extLst>
          </p:cNvPr>
          <p:cNvCxnSpPr/>
          <p:nvPr/>
        </p:nvCxnSpPr>
        <p:spPr>
          <a:xfrm rot="10800000">
            <a:off x="4929190" y="5643578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Łącznik prosty 351">
            <a:extLst>
              <a:ext uri="{FF2B5EF4-FFF2-40B4-BE49-F238E27FC236}">
                <a16:creationId xmlns:a16="http://schemas.microsoft.com/office/drawing/2014/main" id="{913D37BF-9477-4B02-92BD-5CF88DAA889C}"/>
              </a:ext>
            </a:extLst>
          </p:cNvPr>
          <p:cNvCxnSpPr/>
          <p:nvPr/>
        </p:nvCxnSpPr>
        <p:spPr>
          <a:xfrm rot="5400000">
            <a:off x="4214810" y="6072206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Łącznik prosty 353">
            <a:extLst>
              <a:ext uri="{FF2B5EF4-FFF2-40B4-BE49-F238E27FC236}">
                <a16:creationId xmlns:a16="http://schemas.microsoft.com/office/drawing/2014/main" id="{335AAB52-FC97-423A-A819-D86F3FE34E39}"/>
              </a:ext>
            </a:extLst>
          </p:cNvPr>
          <p:cNvCxnSpPr/>
          <p:nvPr/>
        </p:nvCxnSpPr>
        <p:spPr>
          <a:xfrm rot="5400000">
            <a:off x="4071934" y="5929330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Łącznik prosty 355">
            <a:extLst>
              <a:ext uri="{FF2B5EF4-FFF2-40B4-BE49-F238E27FC236}">
                <a16:creationId xmlns:a16="http://schemas.microsoft.com/office/drawing/2014/main" id="{3E9570B1-9294-441C-BDF6-8228C656E6D8}"/>
              </a:ext>
            </a:extLst>
          </p:cNvPr>
          <p:cNvCxnSpPr/>
          <p:nvPr/>
        </p:nvCxnSpPr>
        <p:spPr>
          <a:xfrm rot="10800000">
            <a:off x="4000496" y="6215082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Łącznik prosty 356">
            <a:extLst>
              <a:ext uri="{FF2B5EF4-FFF2-40B4-BE49-F238E27FC236}">
                <a16:creationId xmlns:a16="http://schemas.microsoft.com/office/drawing/2014/main" id="{9349D2EA-5B3E-4D66-B7A9-E1EC4A5D4E31}"/>
              </a:ext>
            </a:extLst>
          </p:cNvPr>
          <p:cNvCxnSpPr/>
          <p:nvPr/>
        </p:nvCxnSpPr>
        <p:spPr>
          <a:xfrm rot="5400000" flipH="1" flipV="1">
            <a:off x="3929058" y="614364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Łącznik prosty 357">
            <a:extLst>
              <a:ext uri="{FF2B5EF4-FFF2-40B4-BE49-F238E27FC236}">
                <a16:creationId xmlns:a16="http://schemas.microsoft.com/office/drawing/2014/main" id="{F90C4F8A-27EA-4E42-B956-50EB9FD1CDE9}"/>
              </a:ext>
            </a:extLst>
          </p:cNvPr>
          <p:cNvCxnSpPr/>
          <p:nvPr/>
        </p:nvCxnSpPr>
        <p:spPr>
          <a:xfrm>
            <a:off x="4643438" y="600076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Łącznik prosty 358">
            <a:extLst>
              <a:ext uri="{FF2B5EF4-FFF2-40B4-BE49-F238E27FC236}">
                <a16:creationId xmlns:a16="http://schemas.microsoft.com/office/drawing/2014/main" id="{66766EDF-54D7-45D5-8E2C-2DEFA6450185}"/>
              </a:ext>
            </a:extLst>
          </p:cNvPr>
          <p:cNvCxnSpPr/>
          <p:nvPr/>
        </p:nvCxnSpPr>
        <p:spPr>
          <a:xfrm rot="5400000">
            <a:off x="5107785" y="6250801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Łącznik prosty 360">
            <a:extLst>
              <a:ext uri="{FF2B5EF4-FFF2-40B4-BE49-F238E27FC236}">
                <a16:creationId xmlns:a16="http://schemas.microsoft.com/office/drawing/2014/main" id="{2AA201D7-378B-409A-988D-8DE6E8D59E4D}"/>
              </a:ext>
            </a:extLst>
          </p:cNvPr>
          <p:cNvCxnSpPr/>
          <p:nvPr/>
        </p:nvCxnSpPr>
        <p:spPr>
          <a:xfrm rot="10800000">
            <a:off x="5000628" y="6000768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Łącznik prosty 361">
            <a:extLst>
              <a:ext uri="{FF2B5EF4-FFF2-40B4-BE49-F238E27FC236}">
                <a16:creationId xmlns:a16="http://schemas.microsoft.com/office/drawing/2014/main" id="{88194783-262D-44FE-8F2A-E20C64F4B73D}"/>
              </a:ext>
            </a:extLst>
          </p:cNvPr>
          <p:cNvCxnSpPr/>
          <p:nvPr/>
        </p:nvCxnSpPr>
        <p:spPr>
          <a:xfrm rot="5400000">
            <a:off x="1285852" y="55721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Łącznik prosty 362">
            <a:extLst>
              <a:ext uri="{FF2B5EF4-FFF2-40B4-BE49-F238E27FC236}">
                <a16:creationId xmlns:a16="http://schemas.microsoft.com/office/drawing/2014/main" id="{EA783664-52B9-44BD-A53A-8612EE09D53B}"/>
              </a:ext>
            </a:extLst>
          </p:cNvPr>
          <p:cNvCxnSpPr/>
          <p:nvPr/>
        </p:nvCxnSpPr>
        <p:spPr>
          <a:xfrm rot="5400000">
            <a:off x="821505" y="4679165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Łącznik prosty 363">
            <a:extLst>
              <a:ext uri="{FF2B5EF4-FFF2-40B4-BE49-F238E27FC236}">
                <a16:creationId xmlns:a16="http://schemas.microsoft.com/office/drawing/2014/main" id="{CF0413E5-1691-4ED2-A013-7679503CFDAA}"/>
              </a:ext>
            </a:extLst>
          </p:cNvPr>
          <p:cNvCxnSpPr/>
          <p:nvPr/>
        </p:nvCxnSpPr>
        <p:spPr>
          <a:xfrm>
            <a:off x="785786" y="4929198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Łącznik prosty 364">
            <a:extLst>
              <a:ext uri="{FF2B5EF4-FFF2-40B4-BE49-F238E27FC236}">
                <a16:creationId xmlns:a16="http://schemas.microsoft.com/office/drawing/2014/main" id="{92F16749-A2D4-4D37-9C6D-5A0ED2E545E4}"/>
              </a:ext>
            </a:extLst>
          </p:cNvPr>
          <p:cNvCxnSpPr/>
          <p:nvPr/>
        </p:nvCxnSpPr>
        <p:spPr>
          <a:xfrm rot="16200000" flipH="1">
            <a:off x="1071538" y="4929198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Łącznik prosty 365">
            <a:extLst>
              <a:ext uri="{FF2B5EF4-FFF2-40B4-BE49-F238E27FC236}">
                <a16:creationId xmlns:a16="http://schemas.microsoft.com/office/drawing/2014/main" id="{0C610453-7561-4240-B54F-7BCFECAC2C0A}"/>
              </a:ext>
            </a:extLst>
          </p:cNvPr>
          <p:cNvCxnSpPr/>
          <p:nvPr/>
        </p:nvCxnSpPr>
        <p:spPr>
          <a:xfrm>
            <a:off x="785786" y="621508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Łącznik prosty 366">
            <a:extLst>
              <a:ext uri="{FF2B5EF4-FFF2-40B4-BE49-F238E27FC236}">
                <a16:creationId xmlns:a16="http://schemas.microsoft.com/office/drawing/2014/main" id="{9004D2C6-93F7-418D-9937-24F473B7EE1C}"/>
              </a:ext>
            </a:extLst>
          </p:cNvPr>
          <p:cNvCxnSpPr/>
          <p:nvPr/>
        </p:nvCxnSpPr>
        <p:spPr>
          <a:xfrm rot="5400000" flipH="1" flipV="1">
            <a:off x="1071538" y="5786454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Łącznik prosty 367">
            <a:extLst>
              <a:ext uri="{FF2B5EF4-FFF2-40B4-BE49-F238E27FC236}">
                <a16:creationId xmlns:a16="http://schemas.microsoft.com/office/drawing/2014/main" id="{206EE3E7-59BB-4505-8320-A3A61DF0C691}"/>
              </a:ext>
            </a:extLst>
          </p:cNvPr>
          <p:cNvCxnSpPr/>
          <p:nvPr/>
        </p:nvCxnSpPr>
        <p:spPr>
          <a:xfrm rot="5400000" flipH="1" flipV="1">
            <a:off x="821505" y="6465115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Łącznik prosty 368">
            <a:extLst>
              <a:ext uri="{FF2B5EF4-FFF2-40B4-BE49-F238E27FC236}">
                <a16:creationId xmlns:a16="http://schemas.microsoft.com/office/drawing/2014/main" id="{D5D24612-21A4-49C3-A3C0-FB338A6C9BF2}"/>
              </a:ext>
            </a:extLst>
          </p:cNvPr>
          <p:cNvCxnSpPr/>
          <p:nvPr/>
        </p:nvCxnSpPr>
        <p:spPr>
          <a:xfrm>
            <a:off x="4357686" y="564357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Łącznik prosty 369">
            <a:extLst>
              <a:ext uri="{FF2B5EF4-FFF2-40B4-BE49-F238E27FC236}">
                <a16:creationId xmlns:a16="http://schemas.microsoft.com/office/drawing/2014/main" id="{1BD9A0ED-0308-4815-BDCD-C5FC2778B5A0}"/>
              </a:ext>
            </a:extLst>
          </p:cNvPr>
          <p:cNvCxnSpPr/>
          <p:nvPr/>
        </p:nvCxnSpPr>
        <p:spPr>
          <a:xfrm>
            <a:off x="4357686" y="571501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Łącznik prosty 370">
            <a:extLst>
              <a:ext uri="{FF2B5EF4-FFF2-40B4-BE49-F238E27FC236}">
                <a16:creationId xmlns:a16="http://schemas.microsoft.com/office/drawing/2014/main" id="{F032988C-4ED4-4571-AA38-45D8297890D3}"/>
              </a:ext>
            </a:extLst>
          </p:cNvPr>
          <p:cNvCxnSpPr/>
          <p:nvPr/>
        </p:nvCxnSpPr>
        <p:spPr>
          <a:xfrm>
            <a:off x="4357686" y="578645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Łącznik prosty 371">
            <a:extLst>
              <a:ext uri="{FF2B5EF4-FFF2-40B4-BE49-F238E27FC236}">
                <a16:creationId xmlns:a16="http://schemas.microsoft.com/office/drawing/2014/main" id="{FFCD269B-0998-4587-94E7-BD810BC34B18}"/>
              </a:ext>
            </a:extLst>
          </p:cNvPr>
          <p:cNvCxnSpPr/>
          <p:nvPr/>
        </p:nvCxnSpPr>
        <p:spPr>
          <a:xfrm>
            <a:off x="4357686" y="585789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Łącznik prosty 373">
            <a:extLst>
              <a:ext uri="{FF2B5EF4-FFF2-40B4-BE49-F238E27FC236}">
                <a16:creationId xmlns:a16="http://schemas.microsoft.com/office/drawing/2014/main" id="{9E56FF90-E05B-4538-8E89-893BE2640C54}"/>
              </a:ext>
            </a:extLst>
          </p:cNvPr>
          <p:cNvCxnSpPr/>
          <p:nvPr/>
        </p:nvCxnSpPr>
        <p:spPr>
          <a:xfrm>
            <a:off x="4357686" y="5929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Łącznik prosty 374">
            <a:extLst>
              <a:ext uri="{FF2B5EF4-FFF2-40B4-BE49-F238E27FC236}">
                <a16:creationId xmlns:a16="http://schemas.microsoft.com/office/drawing/2014/main" id="{D2192991-FDD3-4837-AF49-A7BA49D737B4}"/>
              </a:ext>
            </a:extLst>
          </p:cNvPr>
          <p:cNvCxnSpPr/>
          <p:nvPr/>
        </p:nvCxnSpPr>
        <p:spPr>
          <a:xfrm>
            <a:off x="4357686" y="600076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Łącznik prosty 375">
            <a:extLst>
              <a:ext uri="{FF2B5EF4-FFF2-40B4-BE49-F238E27FC236}">
                <a16:creationId xmlns:a16="http://schemas.microsoft.com/office/drawing/2014/main" id="{4F226154-7D06-4C4D-9C56-D1C958FA4B65}"/>
              </a:ext>
            </a:extLst>
          </p:cNvPr>
          <p:cNvCxnSpPr/>
          <p:nvPr/>
        </p:nvCxnSpPr>
        <p:spPr>
          <a:xfrm>
            <a:off x="4357686" y="607220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Łącznik prosty 377">
            <a:extLst>
              <a:ext uri="{FF2B5EF4-FFF2-40B4-BE49-F238E27FC236}">
                <a16:creationId xmlns:a16="http://schemas.microsoft.com/office/drawing/2014/main" id="{9D4175C9-6EB3-4F65-9835-34CA9AD1E75E}"/>
              </a:ext>
            </a:extLst>
          </p:cNvPr>
          <p:cNvCxnSpPr/>
          <p:nvPr/>
        </p:nvCxnSpPr>
        <p:spPr>
          <a:xfrm>
            <a:off x="4357686" y="614364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Łącznik prosty 378">
            <a:extLst>
              <a:ext uri="{FF2B5EF4-FFF2-40B4-BE49-F238E27FC236}">
                <a16:creationId xmlns:a16="http://schemas.microsoft.com/office/drawing/2014/main" id="{24747D1E-6DCC-4BB8-A96B-768D1B8CDBEF}"/>
              </a:ext>
            </a:extLst>
          </p:cNvPr>
          <p:cNvCxnSpPr/>
          <p:nvPr/>
        </p:nvCxnSpPr>
        <p:spPr>
          <a:xfrm>
            <a:off x="4357686" y="621508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Łącznik prosty 379">
            <a:extLst>
              <a:ext uri="{FF2B5EF4-FFF2-40B4-BE49-F238E27FC236}">
                <a16:creationId xmlns:a16="http://schemas.microsoft.com/office/drawing/2014/main" id="{25AD3E8C-F278-4947-9654-D9C91A2C2781}"/>
              </a:ext>
            </a:extLst>
          </p:cNvPr>
          <p:cNvCxnSpPr/>
          <p:nvPr/>
        </p:nvCxnSpPr>
        <p:spPr>
          <a:xfrm rot="5400000">
            <a:off x="4214810" y="635795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Łącznik prosty 380">
            <a:extLst>
              <a:ext uri="{FF2B5EF4-FFF2-40B4-BE49-F238E27FC236}">
                <a16:creationId xmlns:a16="http://schemas.microsoft.com/office/drawing/2014/main" id="{F336BFF8-001A-43A4-8F66-7B69A02098BD}"/>
              </a:ext>
            </a:extLst>
          </p:cNvPr>
          <p:cNvCxnSpPr/>
          <p:nvPr/>
        </p:nvCxnSpPr>
        <p:spPr>
          <a:xfrm rot="5400000">
            <a:off x="4143372" y="635795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Łącznik prosty 381">
            <a:extLst>
              <a:ext uri="{FF2B5EF4-FFF2-40B4-BE49-F238E27FC236}">
                <a16:creationId xmlns:a16="http://schemas.microsoft.com/office/drawing/2014/main" id="{8C7C1D09-0431-43A4-9440-64D60D6443B6}"/>
              </a:ext>
            </a:extLst>
          </p:cNvPr>
          <p:cNvCxnSpPr/>
          <p:nvPr/>
        </p:nvCxnSpPr>
        <p:spPr>
          <a:xfrm rot="5400000">
            <a:off x="4071934" y="635795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Łącznik prosty 383">
            <a:extLst>
              <a:ext uri="{FF2B5EF4-FFF2-40B4-BE49-F238E27FC236}">
                <a16:creationId xmlns:a16="http://schemas.microsoft.com/office/drawing/2014/main" id="{64F4F181-3383-478A-9A20-749E554BB04F}"/>
              </a:ext>
            </a:extLst>
          </p:cNvPr>
          <p:cNvCxnSpPr/>
          <p:nvPr/>
        </p:nvCxnSpPr>
        <p:spPr>
          <a:xfrm rot="5400000">
            <a:off x="4000496" y="635795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Łącznik prosty 384">
            <a:extLst>
              <a:ext uri="{FF2B5EF4-FFF2-40B4-BE49-F238E27FC236}">
                <a16:creationId xmlns:a16="http://schemas.microsoft.com/office/drawing/2014/main" id="{64F3F7F7-CA20-482F-A25E-EC9DA3F605E6}"/>
              </a:ext>
            </a:extLst>
          </p:cNvPr>
          <p:cNvCxnSpPr/>
          <p:nvPr/>
        </p:nvCxnSpPr>
        <p:spPr>
          <a:xfrm rot="10800000">
            <a:off x="3643306" y="621508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Łącznik prosty 385">
            <a:extLst>
              <a:ext uri="{FF2B5EF4-FFF2-40B4-BE49-F238E27FC236}">
                <a16:creationId xmlns:a16="http://schemas.microsoft.com/office/drawing/2014/main" id="{4B5EDE17-1103-4C95-BA57-287D91B2156E}"/>
              </a:ext>
            </a:extLst>
          </p:cNvPr>
          <p:cNvCxnSpPr/>
          <p:nvPr/>
        </p:nvCxnSpPr>
        <p:spPr>
          <a:xfrm rot="10800000">
            <a:off x="3643306" y="614364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Łącznik prosty 386">
            <a:extLst>
              <a:ext uri="{FF2B5EF4-FFF2-40B4-BE49-F238E27FC236}">
                <a16:creationId xmlns:a16="http://schemas.microsoft.com/office/drawing/2014/main" id="{24EA6ED2-7600-48B9-8BDF-0434AB5FFEC8}"/>
              </a:ext>
            </a:extLst>
          </p:cNvPr>
          <p:cNvCxnSpPr/>
          <p:nvPr/>
        </p:nvCxnSpPr>
        <p:spPr>
          <a:xfrm rot="10800000" flipV="1">
            <a:off x="3643306" y="6072206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Łącznik prosty 387">
            <a:extLst>
              <a:ext uri="{FF2B5EF4-FFF2-40B4-BE49-F238E27FC236}">
                <a16:creationId xmlns:a16="http://schemas.microsoft.com/office/drawing/2014/main" id="{06F825A8-FB8B-407A-A957-C9CE6A8E40FB}"/>
              </a:ext>
            </a:extLst>
          </p:cNvPr>
          <p:cNvCxnSpPr/>
          <p:nvPr/>
        </p:nvCxnSpPr>
        <p:spPr>
          <a:xfrm rot="5400000" flipH="1" flipV="1">
            <a:off x="3714744" y="492919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Łącznik prosty 389">
            <a:extLst>
              <a:ext uri="{FF2B5EF4-FFF2-40B4-BE49-F238E27FC236}">
                <a16:creationId xmlns:a16="http://schemas.microsoft.com/office/drawing/2014/main" id="{03E9EA56-A7B8-4C0B-971E-8C2ED0B80729}"/>
              </a:ext>
            </a:extLst>
          </p:cNvPr>
          <p:cNvCxnSpPr/>
          <p:nvPr/>
        </p:nvCxnSpPr>
        <p:spPr>
          <a:xfrm rot="5400000" flipH="1" flipV="1">
            <a:off x="3750463" y="5179231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Łącznik prosty 391">
            <a:extLst>
              <a:ext uri="{FF2B5EF4-FFF2-40B4-BE49-F238E27FC236}">
                <a16:creationId xmlns:a16="http://schemas.microsoft.com/office/drawing/2014/main" id="{E718881C-B19D-425D-ACDA-527DDFFC494B}"/>
              </a:ext>
            </a:extLst>
          </p:cNvPr>
          <p:cNvCxnSpPr/>
          <p:nvPr/>
        </p:nvCxnSpPr>
        <p:spPr>
          <a:xfrm rot="5400000" flipH="1" flipV="1">
            <a:off x="6357950" y="192880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Łącznik prosty 393">
            <a:extLst>
              <a:ext uri="{FF2B5EF4-FFF2-40B4-BE49-F238E27FC236}">
                <a16:creationId xmlns:a16="http://schemas.microsoft.com/office/drawing/2014/main" id="{40F34C67-17EC-4DFF-BAE4-8A01589CB43C}"/>
              </a:ext>
            </a:extLst>
          </p:cNvPr>
          <p:cNvCxnSpPr/>
          <p:nvPr/>
        </p:nvCxnSpPr>
        <p:spPr>
          <a:xfrm rot="10800000">
            <a:off x="6429388" y="185736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Łącznik prosty 394">
            <a:extLst>
              <a:ext uri="{FF2B5EF4-FFF2-40B4-BE49-F238E27FC236}">
                <a16:creationId xmlns:a16="http://schemas.microsoft.com/office/drawing/2014/main" id="{C38F748D-6DAF-4007-B32D-2DA1C56A6AED}"/>
              </a:ext>
            </a:extLst>
          </p:cNvPr>
          <p:cNvCxnSpPr/>
          <p:nvPr/>
        </p:nvCxnSpPr>
        <p:spPr>
          <a:xfrm>
            <a:off x="6072198" y="171448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Łącznik prosty 396">
            <a:extLst>
              <a:ext uri="{FF2B5EF4-FFF2-40B4-BE49-F238E27FC236}">
                <a16:creationId xmlns:a16="http://schemas.microsoft.com/office/drawing/2014/main" id="{6CF50B60-A98F-4E0B-9854-F3421BDEDBC1}"/>
              </a:ext>
            </a:extLst>
          </p:cNvPr>
          <p:cNvCxnSpPr/>
          <p:nvPr/>
        </p:nvCxnSpPr>
        <p:spPr>
          <a:xfrm rot="5400000" flipH="1" flipV="1">
            <a:off x="6250793" y="175020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Łącznik prosty 398">
            <a:extLst>
              <a:ext uri="{FF2B5EF4-FFF2-40B4-BE49-F238E27FC236}">
                <a16:creationId xmlns:a16="http://schemas.microsoft.com/office/drawing/2014/main" id="{F37D8253-A92E-4DA7-84B5-FAE1912643C1}"/>
              </a:ext>
            </a:extLst>
          </p:cNvPr>
          <p:cNvCxnSpPr/>
          <p:nvPr/>
        </p:nvCxnSpPr>
        <p:spPr>
          <a:xfrm>
            <a:off x="6143636" y="135729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Łącznik prosty 400">
            <a:extLst>
              <a:ext uri="{FF2B5EF4-FFF2-40B4-BE49-F238E27FC236}">
                <a16:creationId xmlns:a16="http://schemas.microsoft.com/office/drawing/2014/main" id="{240183E0-8006-45FB-8F94-21DDE2C9BE6E}"/>
              </a:ext>
            </a:extLst>
          </p:cNvPr>
          <p:cNvCxnSpPr/>
          <p:nvPr/>
        </p:nvCxnSpPr>
        <p:spPr>
          <a:xfrm rot="5400000" flipH="1" flipV="1">
            <a:off x="6322231" y="139301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Łącznik prosty 402">
            <a:extLst>
              <a:ext uri="{FF2B5EF4-FFF2-40B4-BE49-F238E27FC236}">
                <a16:creationId xmlns:a16="http://schemas.microsoft.com/office/drawing/2014/main" id="{55532C98-4E0E-40D0-809A-F54271C1C2DE}"/>
              </a:ext>
            </a:extLst>
          </p:cNvPr>
          <p:cNvCxnSpPr/>
          <p:nvPr/>
        </p:nvCxnSpPr>
        <p:spPr>
          <a:xfrm>
            <a:off x="6357950" y="1357298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Łącznik prosty 404">
            <a:extLst>
              <a:ext uri="{FF2B5EF4-FFF2-40B4-BE49-F238E27FC236}">
                <a16:creationId xmlns:a16="http://schemas.microsoft.com/office/drawing/2014/main" id="{607B0303-1DA8-4FFE-BA7E-DC9A744F9BDD}"/>
              </a:ext>
            </a:extLst>
          </p:cNvPr>
          <p:cNvCxnSpPr/>
          <p:nvPr/>
        </p:nvCxnSpPr>
        <p:spPr>
          <a:xfrm rot="10800000" flipV="1">
            <a:off x="5929322" y="135729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Łącznik prosty 406">
            <a:extLst>
              <a:ext uri="{FF2B5EF4-FFF2-40B4-BE49-F238E27FC236}">
                <a16:creationId xmlns:a16="http://schemas.microsoft.com/office/drawing/2014/main" id="{6F76D967-491F-432A-A848-2223F81F7029}"/>
              </a:ext>
            </a:extLst>
          </p:cNvPr>
          <p:cNvCxnSpPr/>
          <p:nvPr/>
        </p:nvCxnSpPr>
        <p:spPr>
          <a:xfrm rot="5400000" flipH="1" flipV="1">
            <a:off x="5893603" y="139301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Łącznik prosty 407">
            <a:extLst>
              <a:ext uri="{FF2B5EF4-FFF2-40B4-BE49-F238E27FC236}">
                <a16:creationId xmlns:a16="http://schemas.microsoft.com/office/drawing/2014/main" id="{984E455A-A8C5-4941-8F8E-C4CD053A1948}"/>
              </a:ext>
            </a:extLst>
          </p:cNvPr>
          <p:cNvCxnSpPr/>
          <p:nvPr/>
        </p:nvCxnSpPr>
        <p:spPr>
          <a:xfrm rot="10800000">
            <a:off x="5857884" y="1357298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Łącznik prosty 408">
            <a:extLst>
              <a:ext uri="{FF2B5EF4-FFF2-40B4-BE49-F238E27FC236}">
                <a16:creationId xmlns:a16="http://schemas.microsoft.com/office/drawing/2014/main" id="{B2AD86A6-BF42-48C1-9627-869BD57CCFC3}"/>
              </a:ext>
            </a:extLst>
          </p:cNvPr>
          <p:cNvCxnSpPr/>
          <p:nvPr/>
        </p:nvCxnSpPr>
        <p:spPr>
          <a:xfrm rot="10800000">
            <a:off x="5357818" y="185736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Łącznik prosty 410">
            <a:extLst>
              <a:ext uri="{FF2B5EF4-FFF2-40B4-BE49-F238E27FC236}">
                <a16:creationId xmlns:a16="http://schemas.microsoft.com/office/drawing/2014/main" id="{B6D3D400-5FC1-4DE7-883D-3829574E4770}"/>
              </a:ext>
            </a:extLst>
          </p:cNvPr>
          <p:cNvCxnSpPr/>
          <p:nvPr/>
        </p:nvCxnSpPr>
        <p:spPr>
          <a:xfrm rot="10800000">
            <a:off x="5357818" y="178592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Łącznik prosty 412">
            <a:extLst>
              <a:ext uri="{FF2B5EF4-FFF2-40B4-BE49-F238E27FC236}">
                <a16:creationId xmlns:a16="http://schemas.microsoft.com/office/drawing/2014/main" id="{7C306E29-9400-4691-A288-3BD2BCE3AC79}"/>
              </a:ext>
            </a:extLst>
          </p:cNvPr>
          <p:cNvCxnSpPr/>
          <p:nvPr/>
        </p:nvCxnSpPr>
        <p:spPr>
          <a:xfrm rot="10800000">
            <a:off x="5357818" y="171448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Łącznik prosty 414">
            <a:extLst>
              <a:ext uri="{FF2B5EF4-FFF2-40B4-BE49-F238E27FC236}">
                <a16:creationId xmlns:a16="http://schemas.microsoft.com/office/drawing/2014/main" id="{3C2817A2-718D-4FFB-9AE9-486FBB608440}"/>
              </a:ext>
            </a:extLst>
          </p:cNvPr>
          <p:cNvCxnSpPr/>
          <p:nvPr/>
        </p:nvCxnSpPr>
        <p:spPr>
          <a:xfrm rot="10800000">
            <a:off x="5357818" y="164305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Łącznik prosty 416">
            <a:extLst>
              <a:ext uri="{FF2B5EF4-FFF2-40B4-BE49-F238E27FC236}">
                <a16:creationId xmlns:a16="http://schemas.microsoft.com/office/drawing/2014/main" id="{D5DE87C6-64C2-4831-8706-2F084F6AC301}"/>
              </a:ext>
            </a:extLst>
          </p:cNvPr>
          <p:cNvCxnSpPr/>
          <p:nvPr/>
        </p:nvCxnSpPr>
        <p:spPr>
          <a:xfrm rot="10800000">
            <a:off x="5357818" y="157161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Łącznik prosty 418">
            <a:extLst>
              <a:ext uri="{FF2B5EF4-FFF2-40B4-BE49-F238E27FC236}">
                <a16:creationId xmlns:a16="http://schemas.microsoft.com/office/drawing/2014/main" id="{B5FD0626-EB6C-4091-B78E-8D6B6A0CBF49}"/>
              </a:ext>
            </a:extLst>
          </p:cNvPr>
          <p:cNvCxnSpPr/>
          <p:nvPr/>
        </p:nvCxnSpPr>
        <p:spPr>
          <a:xfrm rot="10800000">
            <a:off x="5357818" y="150017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Łącznik prosty 420">
            <a:extLst>
              <a:ext uri="{FF2B5EF4-FFF2-40B4-BE49-F238E27FC236}">
                <a16:creationId xmlns:a16="http://schemas.microsoft.com/office/drawing/2014/main" id="{F8A88DD8-9A57-4F71-84F0-E8D68B4266D2}"/>
              </a:ext>
            </a:extLst>
          </p:cNvPr>
          <p:cNvCxnSpPr/>
          <p:nvPr/>
        </p:nvCxnSpPr>
        <p:spPr>
          <a:xfrm rot="10800000">
            <a:off x="5357818" y="142873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Łącznik prosty 422">
            <a:extLst>
              <a:ext uri="{FF2B5EF4-FFF2-40B4-BE49-F238E27FC236}">
                <a16:creationId xmlns:a16="http://schemas.microsoft.com/office/drawing/2014/main" id="{576075B4-8476-4F51-AE63-7D34BA268D31}"/>
              </a:ext>
            </a:extLst>
          </p:cNvPr>
          <p:cNvCxnSpPr/>
          <p:nvPr/>
        </p:nvCxnSpPr>
        <p:spPr>
          <a:xfrm rot="10800000">
            <a:off x="5357818" y="135729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Łącznik prosty 424">
            <a:extLst>
              <a:ext uri="{FF2B5EF4-FFF2-40B4-BE49-F238E27FC236}">
                <a16:creationId xmlns:a16="http://schemas.microsoft.com/office/drawing/2014/main" id="{1C5410B1-6E8C-4EAE-8D19-B051EACA861D}"/>
              </a:ext>
            </a:extLst>
          </p:cNvPr>
          <p:cNvCxnSpPr/>
          <p:nvPr/>
        </p:nvCxnSpPr>
        <p:spPr>
          <a:xfrm>
            <a:off x="5572132" y="135729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Łącznik prosty 425">
            <a:extLst>
              <a:ext uri="{FF2B5EF4-FFF2-40B4-BE49-F238E27FC236}">
                <a16:creationId xmlns:a16="http://schemas.microsoft.com/office/drawing/2014/main" id="{FDEAAC92-8E4C-457A-A554-ACA8D653E32C}"/>
              </a:ext>
            </a:extLst>
          </p:cNvPr>
          <p:cNvCxnSpPr/>
          <p:nvPr/>
        </p:nvCxnSpPr>
        <p:spPr>
          <a:xfrm>
            <a:off x="5572132" y="142873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Łącznik prosty 427">
            <a:extLst>
              <a:ext uri="{FF2B5EF4-FFF2-40B4-BE49-F238E27FC236}">
                <a16:creationId xmlns:a16="http://schemas.microsoft.com/office/drawing/2014/main" id="{ABF0B96C-19DA-47E7-9435-1488334BA5D0}"/>
              </a:ext>
            </a:extLst>
          </p:cNvPr>
          <p:cNvCxnSpPr/>
          <p:nvPr/>
        </p:nvCxnSpPr>
        <p:spPr>
          <a:xfrm>
            <a:off x="5572132" y="150017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Łącznik prosty 428">
            <a:extLst>
              <a:ext uri="{FF2B5EF4-FFF2-40B4-BE49-F238E27FC236}">
                <a16:creationId xmlns:a16="http://schemas.microsoft.com/office/drawing/2014/main" id="{D5997B2D-71BF-4AF4-BA9C-ED5A375986EE}"/>
              </a:ext>
            </a:extLst>
          </p:cNvPr>
          <p:cNvCxnSpPr/>
          <p:nvPr/>
        </p:nvCxnSpPr>
        <p:spPr>
          <a:xfrm flipV="1">
            <a:off x="5572132" y="1571612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Łącznik prosty 429">
            <a:extLst>
              <a:ext uri="{FF2B5EF4-FFF2-40B4-BE49-F238E27FC236}">
                <a16:creationId xmlns:a16="http://schemas.microsoft.com/office/drawing/2014/main" id="{40B7469D-E799-4D21-B078-22DBC0FF7A60}"/>
              </a:ext>
            </a:extLst>
          </p:cNvPr>
          <p:cNvCxnSpPr/>
          <p:nvPr/>
        </p:nvCxnSpPr>
        <p:spPr>
          <a:xfrm>
            <a:off x="5572132" y="157161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Łącznik prosty 431">
            <a:extLst>
              <a:ext uri="{FF2B5EF4-FFF2-40B4-BE49-F238E27FC236}">
                <a16:creationId xmlns:a16="http://schemas.microsoft.com/office/drawing/2014/main" id="{A7ECDD42-165C-4A9D-9979-056AFAD76D46}"/>
              </a:ext>
            </a:extLst>
          </p:cNvPr>
          <p:cNvCxnSpPr/>
          <p:nvPr/>
        </p:nvCxnSpPr>
        <p:spPr>
          <a:xfrm rot="5400000" flipH="1" flipV="1">
            <a:off x="5572132" y="214311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Łącznik prosty 433">
            <a:extLst>
              <a:ext uri="{FF2B5EF4-FFF2-40B4-BE49-F238E27FC236}">
                <a16:creationId xmlns:a16="http://schemas.microsoft.com/office/drawing/2014/main" id="{B0B1F6EF-B4A4-414D-8555-5EA0BB1C4935}"/>
              </a:ext>
            </a:extLst>
          </p:cNvPr>
          <p:cNvCxnSpPr/>
          <p:nvPr/>
        </p:nvCxnSpPr>
        <p:spPr>
          <a:xfrm>
            <a:off x="5643570" y="2071678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Łącznik prosty 435">
            <a:extLst>
              <a:ext uri="{FF2B5EF4-FFF2-40B4-BE49-F238E27FC236}">
                <a16:creationId xmlns:a16="http://schemas.microsoft.com/office/drawing/2014/main" id="{1AA7236B-E8EF-4D2A-A495-BE8E8FA30365}"/>
              </a:ext>
            </a:extLst>
          </p:cNvPr>
          <p:cNvCxnSpPr/>
          <p:nvPr/>
        </p:nvCxnSpPr>
        <p:spPr>
          <a:xfrm rot="10800000">
            <a:off x="4786314" y="285749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Łącznik prosty 436">
            <a:extLst>
              <a:ext uri="{FF2B5EF4-FFF2-40B4-BE49-F238E27FC236}">
                <a16:creationId xmlns:a16="http://schemas.microsoft.com/office/drawing/2014/main" id="{6CE90C83-DAEC-43C5-8BA0-63EF40EF00B7}"/>
              </a:ext>
            </a:extLst>
          </p:cNvPr>
          <p:cNvCxnSpPr/>
          <p:nvPr/>
        </p:nvCxnSpPr>
        <p:spPr>
          <a:xfrm>
            <a:off x="3857620" y="285749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Łącznik prosty 438">
            <a:extLst>
              <a:ext uri="{FF2B5EF4-FFF2-40B4-BE49-F238E27FC236}">
                <a16:creationId xmlns:a16="http://schemas.microsoft.com/office/drawing/2014/main" id="{7F92DB35-567D-457F-B73F-F3F84F8308CA}"/>
              </a:ext>
            </a:extLst>
          </p:cNvPr>
          <p:cNvCxnSpPr/>
          <p:nvPr/>
        </p:nvCxnSpPr>
        <p:spPr>
          <a:xfrm rot="5400000">
            <a:off x="3821901" y="303609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Łącznik prosty 440">
            <a:extLst>
              <a:ext uri="{FF2B5EF4-FFF2-40B4-BE49-F238E27FC236}">
                <a16:creationId xmlns:a16="http://schemas.microsoft.com/office/drawing/2014/main" id="{F4229C74-DA68-4F06-952E-A1AFDE1A48CA}"/>
              </a:ext>
            </a:extLst>
          </p:cNvPr>
          <p:cNvCxnSpPr/>
          <p:nvPr/>
        </p:nvCxnSpPr>
        <p:spPr>
          <a:xfrm rot="5400000">
            <a:off x="4607719" y="303609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Łącznik prosty 442">
            <a:extLst>
              <a:ext uri="{FF2B5EF4-FFF2-40B4-BE49-F238E27FC236}">
                <a16:creationId xmlns:a16="http://schemas.microsoft.com/office/drawing/2014/main" id="{9BCC6938-6139-47EC-86EA-0DC1A8DEA76B}"/>
              </a:ext>
            </a:extLst>
          </p:cNvPr>
          <p:cNvCxnSpPr/>
          <p:nvPr/>
        </p:nvCxnSpPr>
        <p:spPr>
          <a:xfrm rot="10800000">
            <a:off x="4429124" y="2928934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Łącznik prosty 443">
            <a:extLst>
              <a:ext uri="{FF2B5EF4-FFF2-40B4-BE49-F238E27FC236}">
                <a16:creationId xmlns:a16="http://schemas.microsoft.com/office/drawing/2014/main" id="{6268AB2F-73C3-4EB4-A4EA-BEFF198DDBAC}"/>
              </a:ext>
            </a:extLst>
          </p:cNvPr>
          <p:cNvCxnSpPr/>
          <p:nvPr/>
        </p:nvCxnSpPr>
        <p:spPr>
          <a:xfrm flipV="1">
            <a:off x="4000496" y="2928934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Łącznik prosty 445">
            <a:extLst>
              <a:ext uri="{FF2B5EF4-FFF2-40B4-BE49-F238E27FC236}">
                <a16:creationId xmlns:a16="http://schemas.microsoft.com/office/drawing/2014/main" id="{7F7DA977-CED1-441E-BF49-8EF1924E0456}"/>
              </a:ext>
            </a:extLst>
          </p:cNvPr>
          <p:cNvCxnSpPr/>
          <p:nvPr/>
        </p:nvCxnSpPr>
        <p:spPr>
          <a:xfrm rot="10800000">
            <a:off x="7286644" y="2857496"/>
            <a:ext cx="14287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Łącznik prosty 447">
            <a:extLst>
              <a:ext uri="{FF2B5EF4-FFF2-40B4-BE49-F238E27FC236}">
                <a16:creationId xmlns:a16="http://schemas.microsoft.com/office/drawing/2014/main" id="{60ED10A7-154D-453D-B9A0-E72876D0FB04}"/>
              </a:ext>
            </a:extLst>
          </p:cNvPr>
          <p:cNvCxnSpPr/>
          <p:nvPr/>
        </p:nvCxnSpPr>
        <p:spPr>
          <a:xfrm rot="5400000">
            <a:off x="7108049" y="303609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Łącznik prosty 448">
            <a:extLst>
              <a:ext uri="{FF2B5EF4-FFF2-40B4-BE49-F238E27FC236}">
                <a16:creationId xmlns:a16="http://schemas.microsoft.com/office/drawing/2014/main" id="{B9A6FFE6-5831-4B36-8063-F18143FBD83F}"/>
              </a:ext>
            </a:extLst>
          </p:cNvPr>
          <p:cNvCxnSpPr/>
          <p:nvPr/>
        </p:nvCxnSpPr>
        <p:spPr>
          <a:xfrm rot="5400000">
            <a:off x="6394463" y="303529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Łącznik prosty 449">
            <a:extLst>
              <a:ext uri="{FF2B5EF4-FFF2-40B4-BE49-F238E27FC236}">
                <a16:creationId xmlns:a16="http://schemas.microsoft.com/office/drawing/2014/main" id="{BA1797C5-E4AD-43E5-9883-832F5AB8046D}"/>
              </a:ext>
            </a:extLst>
          </p:cNvPr>
          <p:cNvCxnSpPr/>
          <p:nvPr/>
        </p:nvCxnSpPr>
        <p:spPr>
          <a:xfrm rot="5400000" flipH="1" flipV="1">
            <a:off x="6572264" y="2857496"/>
            <a:ext cx="35719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Łącznik prosty 450">
            <a:extLst>
              <a:ext uri="{FF2B5EF4-FFF2-40B4-BE49-F238E27FC236}">
                <a16:creationId xmlns:a16="http://schemas.microsoft.com/office/drawing/2014/main" id="{2CC66D2A-1AFC-44D6-8AF0-F2E73D1AD771}"/>
              </a:ext>
            </a:extLst>
          </p:cNvPr>
          <p:cNvCxnSpPr/>
          <p:nvPr/>
        </p:nvCxnSpPr>
        <p:spPr>
          <a:xfrm rot="16200000" flipH="1">
            <a:off x="6929454" y="2857496"/>
            <a:ext cx="35719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Łącznik prosty 451">
            <a:extLst>
              <a:ext uri="{FF2B5EF4-FFF2-40B4-BE49-F238E27FC236}">
                <a16:creationId xmlns:a16="http://schemas.microsoft.com/office/drawing/2014/main" id="{873C31EB-445E-43D8-9727-283E6F048C50}"/>
              </a:ext>
            </a:extLst>
          </p:cNvPr>
          <p:cNvCxnSpPr/>
          <p:nvPr/>
        </p:nvCxnSpPr>
        <p:spPr>
          <a:xfrm rot="5400000" flipH="1" flipV="1">
            <a:off x="4893471" y="267890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Łącznik prosty 452">
            <a:extLst>
              <a:ext uri="{FF2B5EF4-FFF2-40B4-BE49-F238E27FC236}">
                <a16:creationId xmlns:a16="http://schemas.microsoft.com/office/drawing/2014/main" id="{E6927A4A-9894-4B54-9A44-655AE4C63CB1}"/>
              </a:ext>
            </a:extLst>
          </p:cNvPr>
          <p:cNvCxnSpPr/>
          <p:nvPr/>
        </p:nvCxnSpPr>
        <p:spPr>
          <a:xfrm rot="5400000">
            <a:off x="5000628" y="292893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Łącznik prosty 453">
            <a:extLst>
              <a:ext uri="{FF2B5EF4-FFF2-40B4-BE49-F238E27FC236}">
                <a16:creationId xmlns:a16="http://schemas.microsoft.com/office/drawing/2014/main" id="{F1889AEE-9DB1-437C-9E91-0AF9F8BC3C95}"/>
              </a:ext>
            </a:extLst>
          </p:cNvPr>
          <p:cNvCxnSpPr/>
          <p:nvPr/>
        </p:nvCxnSpPr>
        <p:spPr>
          <a:xfrm flipV="1">
            <a:off x="5072066" y="2857496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Łącznik prosty 455">
            <a:extLst>
              <a:ext uri="{FF2B5EF4-FFF2-40B4-BE49-F238E27FC236}">
                <a16:creationId xmlns:a16="http://schemas.microsoft.com/office/drawing/2014/main" id="{40B60EFD-B5BD-443B-A7E4-1F9809395A3B}"/>
              </a:ext>
            </a:extLst>
          </p:cNvPr>
          <p:cNvCxnSpPr/>
          <p:nvPr/>
        </p:nvCxnSpPr>
        <p:spPr>
          <a:xfrm rot="10800000" flipV="1">
            <a:off x="5143504" y="2500306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Łącznik prosty 457">
            <a:extLst>
              <a:ext uri="{FF2B5EF4-FFF2-40B4-BE49-F238E27FC236}">
                <a16:creationId xmlns:a16="http://schemas.microsoft.com/office/drawing/2014/main" id="{4A6DD908-22CF-4869-BCC6-E0D708F4BB81}"/>
              </a:ext>
            </a:extLst>
          </p:cNvPr>
          <p:cNvCxnSpPr/>
          <p:nvPr/>
        </p:nvCxnSpPr>
        <p:spPr>
          <a:xfrm rot="5400000" flipH="1" flipV="1">
            <a:off x="5072066" y="257174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Łącznik prosty 459">
            <a:extLst>
              <a:ext uri="{FF2B5EF4-FFF2-40B4-BE49-F238E27FC236}">
                <a16:creationId xmlns:a16="http://schemas.microsoft.com/office/drawing/2014/main" id="{D5EA34CA-39AE-4758-A724-C6653AF63CD0}"/>
              </a:ext>
            </a:extLst>
          </p:cNvPr>
          <p:cNvCxnSpPr/>
          <p:nvPr/>
        </p:nvCxnSpPr>
        <p:spPr>
          <a:xfrm rot="10800000">
            <a:off x="5072066" y="250030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Łącznik prosty 461">
            <a:extLst>
              <a:ext uri="{FF2B5EF4-FFF2-40B4-BE49-F238E27FC236}">
                <a16:creationId xmlns:a16="http://schemas.microsoft.com/office/drawing/2014/main" id="{B339D56C-4855-4E2E-B5E6-F3D0EBB8D9BA}"/>
              </a:ext>
            </a:extLst>
          </p:cNvPr>
          <p:cNvCxnSpPr/>
          <p:nvPr/>
        </p:nvCxnSpPr>
        <p:spPr>
          <a:xfrm rot="5400000">
            <a:off x="2821769" y="2178835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Łącznik prosty 463">
            <a:extLst>
              <a:ext uri="{FF2B5EF4-FFF2-40B4-BE49-F238E27FC236}">
                <a16:creationId xmlns:a16="http://schemas.microsoft.com/office/drawing/2014/main" id="{DDC00309-6AC7-4489-91ED-BE854B3D79D2}"/>
              </a:ext>
            </a:extLst>
          </p:cNvPr>
          <p:cNvCxnSpPr/>
          <p:nvPr/>
        </p:nvCxnSpPr>
        <p:spPr>
          <a:xfrm rot="10800000">
            <a:off x="2928926" y="257174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Łącznik prosty 465">
            <a:extLst>
              <a:ext uri="{FF2B5EF4-FFF2-40B4-BE49-F238E27FC236}">
                <a16:creationId xmlns:a16="http://schemas.microsoft.com/office/drawing/2014/main" id="{CF30F5A5-6856-4BB1-8853-5EC3D18605EC}"/>
              </a:ext>
            </a:extLst>
          </p:cNvPr>
          <p:cNvCxnSpPr/>
          <p:nvPr/>
        </p:nvCxnSpPr>
        <p:spPr>
          <a:xfrm rot="5400000" flipH="1" flipV="1">
            <a:off x="2786050" y="27146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Łącznik prosty 467">
            <a:extLst>
              <a:ext uri="{FF2B5EF4-FFF2-40B4-BE49-F238E27FC236}">
                <a16:creationId xmlns:a16="http://schemas.microsoft.com/office/drawing/2014/main" id="{9AA8BB54-9F23-4C0E-B3E4-37FC32EDC96D}"/>
              </a:ext>
            </a:extLst>
          </p:cNvPr>
          <p:cNvCxnSpPr/>
          <p:nvPr/>
        </p:nvCxnSpPr>
        <p:spPr>
          <a:xfrm rot="5400000" flipH="1" flipV="1">
            <a:off x="2750331" y="282177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Łącznik prosty 469">
            <a:extLst>
              <a:ext uri="{FF2B5EF4-FFF2-40B4-BE49-F238E27FC236}">
                <a16:creationId xmlns:a16="http://schemas.microsoft.com/office/drawing/2014/main" id="{453597B1-C0B3-41A7-83CE-EBAC34B37EEF}"/>
              </a:ext>
            </a:extLst>
          </p:cNvPr>
          <p:cNvCxnSpPr/>
          <p:nvPr/>
        </p:nvCxnSpPr>
        <p:spPr>
          <a:xfrm rot="10800000" flipV="1">
            <a:off x="2428860" y="2786058"/>
            <a:ext cx="42862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Łącznik prosty 471">
            <a:extLst>
              <a:ext uri="{FF2B5EF4-FFF2-40B4-BE49-F238E27FC236}">
                <a16:creationId xmlns:a16="http://schemas.microsoft.com/office/drawing/2014/main" id="{B99589DA-58C9-4270-89CC-BDD4A18CB586}"/>
              </a:ext>
            </a:extLst>
          </p:cNvPr>
          <p:cNvCxnSpPr/>
          <p:nvPr/>
        </p:nvCxnSpPr>
        <p:spPr>
          <a:xfrm rot="5400000">
            <a:off x="2750331" y="403622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Łącznik prosty 473">
            <a:extLst>
              <a:ext uri="{FF2B5EF4-FFF2-40B4-BE49-F238E27FC236}">
                <a16:creationId xmlns:a16="http://schemas.microsoft.com/office/drawing/2014/main" id="{32014CD9-DEDE-49A3-AC59-6CECFCC96757}"/>
              </a:ext>
            </a:extLst>
          </p:cNvPr>
          <p:cNvCxnSpPr/>
          <p:nvPr/>
        </p:nvCxnSpPr>
        <p:spPr>
          <a:xfrm rot="16200000" flipV="1">
            <a:off x="2571736" y="3929066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Łącznik prosty 475">
            <a:extLst>
              <a:ext uri="{FF2B5EF4-FFF2-40B4-BE49-F238E27FC236}">
                <a16:creationId xmlns:a16="http://schemas.microsoft.com/office/drawing/2014/main" id="{70FBDB8B-E682-4648-825C-585474A53F37}"/>
              </a:ext>
            </a:extLst>
          </p:cNvPr>
          <p:cNvCxnSpPr/>
          <p:nvPr/>
        </p:nvCxnSpPr>
        <p:spPr>
          <a:xfrm>
            <a:off x="3214678" y="371475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Łącznik prosty 476">
            <a:extLst>
              <a:ext uri="{FF2B5EF4-FFF2-40B4-BE49-F238E27FC236}">
                <a16:creationId xmlns:a16="http://schemas.microsoft.com/office/drawing/2014/main" id="{52F24597-98ED-4D31-870D-9C4D1A2353B2}"/>
              </a:ext>
            </a:extLst>
          </p:cNvPr>
          <p:cNvCxnSpPr/>
          <p:nvPr/>
        </p:nvCxnSpPr>
        <p:spPr>
          <a:xfrm rot="10800000" flipV="1">
            <a:off x="3000364" y="3857628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Łącznik prosty 478">
            <a:extLst>
              <a:ext uri="{FF2B5EF4-FFF2-40B4-BE49-F238E27FC236}">
                <a16:creationId xmlns:a16="http://schemas.microsoft.com/office/drawing/2014/main" id="{332C103A-2DCC-4711-8FF6-86301B223FE8}"/>
              </a:ext>
            </a:extLst>
          </p:cNvPr>
          <p:cNvCxnSpPr/>
          <p:nvPr/>
        </p:nvCxnSpPr>
        <p:spPr>
          <a:xfrm rot="10800000">
            <a:off x="1785918" y="414338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Łącznik prosty 480">
            <a:extLst>
              <a:ext uri="{FF2B5EF4-FFF2-40B4-BE49-F238E27FC236}">
                <a16:creationId xmlns:a16="http://schemas.microsoft.com/office/drawing/2014/main" id="{93F93ACE-C1EE-4EA1-B9E7-04A9CD44803F}"/>
              </a:ext>
            </a:extLst>
          </p:cNvPr>
          <p:cNvCxnSpPr/>
          <p:nvPr/>
        </p:nvCxnSpPr>
        <p:spPr>
          <a:xfrm flipV="1">
            <a:off x="1785918" y="4000504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Łącznik prosty 481">
            <a:extLst>
              <a:ext uri="{FF2B5EF4-FFF2-40B4-BE49-F238E27FC236}">
                <a16:creationId xmlns:a16="http://schemas.microsoft.com/office/drawing/2014/main" id="{C0B8F240-396B-405A-8EBC-D3815BE4118D}"/>
              </a:ext>
            </a:extLst>
          </p:cNvPr>
          <p:cNvCxnSpPr/>
          <p:nvPr/>
        </p:nvCxnSpPr>
        <p:spPr>
          <a:xfrm>
            <a:off x="857224" y="471488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Łącznik prosty 482">
            <a:extLst>
              <a:ext uri="{FF2B5EF4-FFF2-40B4-BE49-F238E27FC236}">
                <a16:creationId xmlns:a16="http://schemas.microsoft.com/office/drawing/2014/main" id="{3905EF51-DCD6-45E4-A327-786B51E61C4D}"/>
              </a:ext>
            </a:extLst>
          </p:cNvPr>
          <p:cNvCxnSpPr/>
          <p:nvPr/>
        </p:nvCxnSpPr>
        <p:spPr>
          <a:xfrm rot="5400000">
            <a:off x="821505" y="475060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Łącznik prosty 483">
            <a:extLst>
              <a:ext uri="{FF2B5EF4-FFF2-40B4-BE49-F238E27FC236}">
                <a16:creationId xmlns:a16="http://schemas.microsoft.com/office/drawing/2014/main" id="{EF158E3E-8EC0-467C-A651-A05C5F338331}"/>
              </a:ext>
            </a:extLst>
          </p:cNvPr>
          <p:cNvCxnSpPr/>
          <p:nvPr/>
        </p:nvCxnSpPr>
        <p:spPr>
          <a:xfrm rot="5400000" flipH="1" flipV="1">
            <a:off x="785786" y="628652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Łącznik prosty 485">
            <a:extLst>
              <a:ext uri="{FF2B5EF4-FFF2-40B4-BE49-F238E27FC236}">
                <a16:creationId xmlns:a16="http://schemas.microsoft.com/office/drawing/2014/main" id="{F3A2D4C9-532A-46F7-9929-FBFF1E6D93AE}"/>
              </a:ext>
            </a:extLst>
          </p:cNvPr>
          <p:cNvCxnSpPr/>
          <p:nvPr/>
        </p:nvCxnSpPr>
        <p:spPr>
          <a:xfrm>
            <a:off x="3643306" y="5857892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Łącznik prosty 487">
            <a:extLst>
              <a:ext uri="{FF2B5EF4-FFF2-40B4-BE49-F238E27FC236}">
                <a16:creationId xmlns:a16="http://schemas.microsoft.com/office/drawing/2014/main" id="{296B4CB8-9087-46DA-9FD5-2C28ADB13D6C}"/>
              </a:ext>
            </a:extLst>
          </p:cNvPr>
          <p:cNvCxnSpPr/>
          <p:nvPr/>
        </p:nvCxnSpPr>
        <p:spPr>
          <a:xfrm rot="16200000" flipV="1">
            <a:off x="3607587" y="5679297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Łącznik prosty 489">
            <a:extLst>
              <a:ext uri="{FF2B5EF4-FFF2-40B4-BE49-F238E27FC236}">
                <a16:creationId xmlns:a16="http://schemas.microsoft.com/office/drawing/2014/main" id="{3B20AEE1-7A4F-4293-A75F-225E0D15E740}"/>
              </a:ext>
            </a:extLst>
          </p:cNvPr>
          <p:cNvCxnSpPr/>
          <p:nvPr/>
        </p:nvCxnSpPr>
        <p:spPr>
          <a:xfrm rot="5400000">
            <a:off x="3571868" y="5429264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Łącznik prosty 491">
            <a:extLst>
              <a:ext uri="{FF2B5EF4-FFF2-40B4-BE49-F238E27FC236}">
                <a16:creationId xmlns:a16="http://schemas.microsoft.com/office/drawing/2014/main" id="{1751B1A5-0198-4CFF-8629-ED87A2D457ED}"/>
              </a:ext>
            </a:extLst>
          </p:cNvPr>
          <p:cNvCxnSpPr/>
          <p:nvPr/>
        </p:nvCxnSpPr>
        <p:spPr>
          <a:xfrm rot="5400000" flipH="1" flipV="1">
            <a:off x="3964777" y="453628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Łącznik prosty 493">
            <a:extLst>
              <a:ext uri="{FF2B5EF4-FFF2-40B4-BE49-F238E27FC236}">
                <a16:creationId xmlns:a16="http://schemas.microsoft.com/office/drawing/2014/main" id="{2A480D52-112A-45B3-8ECD-9ED1463C3E2A}"/>
              </a:ext>
            </a:extLst>
          </p:cNvPr>
          <p:cNvCxnSpPr/>
          <p:nvPr/>
        </p:nvCxnSpPr>
        <p:spPr>
          <a:xfrm>
            <a:off x="4071934" y="4429132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Łącznik prosty 495">
            <a:extLst>
              <a:ext uri="{FF2B5EF4-FFF2-40B4-BE49-F238E27FC236}">
                <a16:creationId xmlns:a16="http://schemas.microsoft.com/office/drawing/2014/main" id="{ED852247-FDB4-4971-BDFD-DECF4341EE9C}"/>
              </a:ext>
            </a:extLst>
          </p:cNvPr>
          <p:cNvCxnSpPr/>
          <p:nvPr/>
        </p:nvCxnSpPr>
        <p:spPr>
          <a:xfrm rot="5400000">
            <a:off x="3929058" y="542926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Łącznik prosty 497">
            <a:extLst>
              <a:ext uri="{FF2B5EF4-FFF2-40B4-BE49-F238E27FC236}">
                <a16:creationId xmlns:a16="http://schemas.microsoft.com/office/drawing/2014/main" id="{FADF5A18-EE4E-4396-9FE5-9F7A6DF34B63}"/>
              </a:ext>
            </a:extLst>
          </p:cNvPr>
          <p:cNvCxnSpPr/>
          <p:nvPr/>
        </p:nvCxnSpPr>
        <p:spPr>
          <a:xfrm rot="10800000">
            <a:off x="3786182" y="535782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Łącznik prosty 499">
            <a:extLst>
              <a:ext uri="{FF2B5EF4-FFF2-40B4-BE49-F238E27FC236}">
                <a16:creationId xmlns:a16="http://schemas.microsoft.com/office/drawing/2014/main" id="{B1D696AF-EE26-439D-9B4D-ED141E31A68C}"/>
              </a:ext>
            </a:extLst>
          </p:cNvPr>
          <p:cNvCxnSpPr/>
          <p:nvPr/>
        </p:nvCxnSpPr>
        <p:spPr>
          <a:xfrm rot="5400000" flipH="1" flipV="1">
            <a:off x="5143504" y="457200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Łącznik prosty 501">
            <a:extLst>
              <a:ext uri="{FF2B5EF4-FFF2-40B4-BE49-F238E27FC236}">
                <a16:creationId xmlns:a16="http://schemas.microsoft.com/office/drawing/2014/main" id="{7C5E6163-C0B7-4036-AED7-B3B917F5CE16}"/>
              </a:ext>
            </a:extLst>
          </p:cNvPr>
          <p:cNvCxnSpPr/>
          <p:nvPr/>
        </p:nvCxnSpPr>
        <p:spPr>
          <a:xfrm rot="10800000" flipV="1">
            <a:off x="4929190" y="450057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Łącznik prosty 503">
            <a:extLst>
              <a:ext uri="{FF2B5EF4-FFF2-40B4-BE49-F238E27FC236}">
                <a16:creationId xmlns:a16="http://schemas.microsoft.com/office/drawing/2014/main" id="{427F541D-544D-4BE6-B484-CA683E97B48C}"/>
              </a:ext>
            </a:extLst>
          </p:cNvPr>
          <p:cNvCxnSpPr/>
          <p:nvPr/>
        </p:nvCxnSpPr>
        <p:spPr>
          <a:xfrm rot="5400000" flipH="1" flipV="1">
            <a:off x="6143636" y="450057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Łącznik prosty 505">
            <a:extLst>
              <a:ext uri="{FF2B5EF4-FFF2-40B4-BE49-F238E27FC236}">
                <a16:creationId xmlns:a16="http://schemas.microsoft.com/office/drawing/2014/main" id="{7FB30C73-1C77-4732-9FCF-5450060161AC}"/>
              </a:ext>
            </a:extLst>
          </p:cNvPr>
          <p:cNvCxnSpPr/>
          <p:nvPr/>
        </p:nvCxnSpPr>
        <p:spPr>
          <a:xfrm rot="5400000">
            <a:off x="6000760" y="4357694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Łącznik prosty 507">
            <a:extLst>
              <a:ext uri="{FF2B5EF4-FFF2-40B4-BE49-F238E27FC236}">
                <a16:creationId xmlns:a16="http://schemas.microsoft.com/office/drawing/2014/main" id="{9530776B-727C-48B9-A05D-5A071D60EDFA}"/>
              </a:ext>
            </a:extLst>
          </p:cNvPr>
          <p:cNvCxnSpPr/>
          <p:nvPr/>
        </p:nvCxnSpPr>
        <p:spPr>
          <a:xfrm rot="5400000" flipH="1" flipV="1">
            <a:off x="5429256" y="450057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Łącznik prosty 509">
            <a:extLst>
              <a:ext uri="{FF2B5EF4-FFF2-40B4-BE49-F238E27FC236}">
                <a16:creationId xmlns:a16="http://schemas.microsoft.com/office/drawing/2014/main" id="{AA1641CC-B6A6-41EF-963B-AB812135A97F}"/>
              </a:ext>
            </a:extLst>
          </p:cNvPr>
          <p:cNvCxnSpPr/>
          <p:nvPr/>
        </p:nvCxnSpPr>
        <p:spPr>
          <a:xfrm>
            <a:off x="5572132" y="4357694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Łącznik prosty 511">
            <a:extLst>
              <a:ext uri="{FF2B5EF4-FFF2-40B4-BE49-F238E27FC236}">
                <a16:creationId xmlns:a16="http://schemas.microsoft.com/office/drawing/2014/main" id="{81F9D884-A8BF-4B4D-8220-29DE95875BED}"/>
              </a:ext>
            </a:extLst>
          </p:cNvPr>
          <p:cNvCxnSpPr/>
          <p:nvPr/>
        </p:nvCxnSpPr>
        <p:spPr>
          <a:xfrm rot="10800000">
            <a:off x="4786314" y="585789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Łącznik prosty 512">
            <a:extLst>
              <a:ext uri="{FF2B5EF4-FFF2-40B4-BE49-F238E27FC236}">
                <a16:creationId xmlns:a16="http://schemas.microsoft.com/office/drawing/2014/main" id="{310D667F-DA28-47AC-B9C3-92B056206EEB}"/>
              </a:ext>
            </a:extLst>
          </p:cNvPr>
          <p:cNvCxnSpPr/>
          <p:nvPr/>
        </p:nvCxnSpPr>
        <p:spPr>
          <a:xfrm rot="5400000">
            <a:off x="4714876" y="592933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Łącznik prosty 513">
            <a:extLst>
              <a:ext uri="{FF2B5EF4-FFF2-40B4-BE49-F238E27FC236}">
                <a16:creationId xmlns:a16="http://schemas.microsoft.com/office/drawing/2014/main" id="{125789D8-8208-4CFB-B2F7-D881D581573D}"/>
              </a:ext>
            </a:extLst>
          </p:cNvPr>
          <p:cNvCxnSpPr/>
          <p:nvPr/>
        </p:nvCxnSpPr>
        <p:spPr>
          <a:xfrm rot="16200000" flipV="1">
            <a:off x="4822033" y="5393545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Łącznik prosty 514">
            <a:extLst>
              <a:ext uri="{FF2B5EF4-FFF2-40B4-BE49-F238E27FC236}">
                <a16:creationId xmlns:a16="http://schemas.microsoft.com/office/drawing/2014/main" id="{00DAFA0E-31B5-447C-86BB-827A216B2B23}"/>
              </a:ext>
            </a:extLst>
          </p:cNvPr>
          <p:cNvCxnSpPr/>
          <p:nvPr/>
        </p:nvCxnSpPr>
        <p:spPr>
          <a:xfrm>
            <a:off x="3071802" y="328612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Łącznik prosty 516">
            <a:extLst>
              <a:ext uri="{FF2B5EF4-FFF2-40B4-BE49-F238E27FC236}">
                <a16:creationId xmlns:a16="http://schemas.microsoft.com/office/drawing/2014/main" id="{C3CD072E-B8FF-4B64-BC72-262AE8BDE6A8}"/>
              </a:ext>
            </a:extLst>
          </p:cNvPr>
          <p:cNvCxnSpPr/>
          <p:nvPr/>
        </p:nvCxnSpPr>
        <p:spPr>
          <a:xfrm rot="5400000" flipH="1" flipV="1">
            <a:off x="3071802" y="321468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Łącznik prosty 518">
            <a:extLst>
              <a:ext uri="{FF2B5EF4-FFF2-40B4-BE49-F238E27FC236}">
                <a16:creationId xmlns:a16="http://schemas.microsoft.com/office/drawing/2014/main" id="{1374EB39-679E-48DA-8AB5-A174394AF2DC}"/>
              </a:ext>
            </a:extLst>
          </p:cNvPr>
          <p:cNvCxnSpPr/>
          <p:nvPr/>
        </p:nvCxnSpPr>
        <p:spPr>
          <a:xfrm rot="16200000" flipV="1">
            <a:off x="3464711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Łącznik prosty 520">
            <a:extLst>
              <a:ext uri="{FF2B5EF4-FFF2-40B4-BE49-F238E27FC236}">
                <a16:creationId xmlns:a16="http://schemas.microsoft.com/office/drawing/2014/main" id="{574E2EE5-F104-416C-80A9-A69EAA333551}"/>
              </a:ext>
            </a:extLst>
          </p:cNvPr>
          <p:cNvCxnSpPr/>
          <p:nvPr/>
        </p:nvCxnSpPr>
        <p:spPr>
          <a:xfrm>
            <a:off x="3500430" y="2643182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Łącznik prosty 522">
            <a:extLst>
              <a:ext uri="{FF2B5EF4-FFF2-40B4-BE49-F238E27FC236}">
                <a16:creationId xmlns:a16="http://schemas.microsoft.com/office/drawing/2014/main" id="{888C05C8-7DB2-4EC3-AD17-CB6EF71FE239}"/>
              </a:ext>
            </a:extLst>
          </p:cNvPr>
          <p:cNvCxnSpPr/>
          <p:nvPr/>
        </p:nvCxnSpPr>
        <p:spPr>
          <a:xfrm rot="10800000" flipV="1">
            <a:off x="3286116" y="2500306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Łącznik prosty 524">
            <a:extLst>
              <a:ext uri="{FF2B5EF4-FFF2-40B4-BE49-F238E27FC236}">
                <a16:creationId xmlns:a16="http://schemas.microsoft.com/office/drawing/2014/main" id="{E2E16059-52FF-49C0-8464-771432EAA8AC}"/>
              </a:ext>
            </a:extLst>
          </p:cNvPr>
          <p:cNvCxnSpPr/>
          <p:nvPr/>
        </p:nvCxnSpPr>
        <p:spPr>
          <a:xfrm rot="10800000">
            <a:off x="1643042" y="4643446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Łącznik prosty 526">
            <a:extLst>
              <a:ext uri="{FF2B5EF4-FFF2-40B4-BE49-F238E27FC236}">
                <a16:creationId xmlns:a16="http://schemas.microsoft.com/office/drawing/2014/main" id="{B9EADD22-D90B-4238-AE0E-51F6C1875B16}"/>
              </a:ext>
            </a:extLst>
          </p:cNvPr>
          <p:cNvCxnSpPr/>
          <p:nvPr/>
        </p:nvCxnSpPr>
        <p:spPr>
          <a:xfrm rot="5400000" flipH="1" flipV="1">
            <a:off x="4964909" y="5607859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9" name="Obraz 1" descr="1e%20(3)">
            <a:extLst>
              <a:ext uri="{FF2B5EF4-FFF2-40B4-BE49-F238E27FC236}">
                <a16:creationId xmlns:a16="http://schemas.microsoft.com/office/drawing/2014/main" id="{D82E788E-187D-48BA-B038-ECC6BAE94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357694"/>
            <a:ext cx="565901" cy="285752"/>
          </a:xfrm>
          <a:prstGeom prst="rect">
            <a:avLst/>
          </a:prstGeom>
          <a:noFill/>
        </p:spPr>
      </p:pic>
      <p:sp>
        <p:nvSpPr>
          <p:cNvPr id="533" name="pole tekstowe 532">
            <a:extLst>
              <a:ext uri="{FF2B5EF4-FFF2-40B4-BE49-F238E27FC236}">
                <a16:creationId xmlns:a16="http://schemas.microsoft.com/office/drawing/2014/main" id="{C1743EEE-9086-416F-B9B7-90A2BB521016}"/>
              </a:ext>
            </a:extLst>
          </p:cNvPr>
          <p:cNvSpPr txBox="1"/>
          <p:nvPr/>
        </p:nvSpPr>
        <p:spPr>
          <a:xfrm>
            <a:off x="7380312" y="3998094"/>
            <a:ext cx="183030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Legenda</a:t>
            </a:r>
          </a:p>
          <a:p>
            <a:endParaRPr lang="pl-PL" sz="1200" dirty="0"/>
          </a:p>
          <a:p>
            <a:r>
              <a:rPr lang="pl-PL" sz="1200" dirty="0"/>
              <a:t>Wyjście ewakuacyjne</a:t>
            </a:r>
          </a:p>
          <a:p>
            <a:endParaRPr lang="pl-PL" sz="1200" dirty="0"/>
          </a:p>
          <a:p>
            <a:endParaRPr lang="pl-PL" sz="1200" dirty="0"/>
          </a:p>
          <a:p>
            <a:r>
              <a:rPr lang="pl-PL" sz="1200" dirty="0"/>
              <a:t>Gaśnica </a:t>
            </a:r>
          </a:p>
          <a:p>
            <a:endParaRPr lang="pl-PL" sz="1200" dirty="0"/>
          </a:p>
        </p:txBody>
      </p:sp>
      <p:pic>
        <p:nvPicPr>
          <p:cNvPr id="536" name="Obraz 1" descr="1e%20(3)">
            <a:extLst>
              <a:ext uri="{FF2B5EF4-FFF2-40B4-BE49-F238E27FC236}">
                <a16:creationId xmlns:a16="http://schemas.microsoft.com/office/drawing/2014/main" id="{C55EAF3F-6FAE-48ED-8E00-0EA836498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643446"/>
            <a:ext cx="357190" cy="180363"/>
          </a:xfrm>
          <a:prstGeom prst="rect">
            <a:avLst/>
          </a:prstGeom>
          <a:noFill/>
        </p:spPr>
      </p:pic>
      <p:pic>
        <p:nvPicPr>
          <p:cNvPr id="537" name="Obraz 1" descr="1e%20(3)">
            <a:extLst>
              <a:ext uri="{FF2B5EF4-FFF2-40B4-BE49-F238E27FC236}">
                <a16:creationId xmlns:a16="http://schemas.microsoft.com/office/drawing/2014/main" id="{03F11CB4-1987-4F64-9328-C6216EF5F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072066" y="2714620"/>
            <a:ext cx="357190" cy="180363"/>
          </a:xfrm>
          <a:prstGeom prst="rect">
            <a:avLst/>
          </a:prstGeom>
          <a:noFill/>
        </p:spPr>
      </p:pic>
      <p:pic>
        <p:nvPicPr>
          <p:cNvPr id="539" name="Obraz 1" descr="1e%20(3)">
            <a:extLst>
              <a:ext uri="{FF2B5EF4-FFF2-40B4-BE49-F238E27FC236}">
                <a16:creationId xmlns:a16="http://schemas.microsoft.com/office/drawing/2014/main" id="{DB2A5463-B97B-4104-9932-20A23F257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491654">
            <a:off x="2849231" y="3752509"/>
            <a:ext cx="357190" cy="180363"/>
          </a:xfrm>
          <a:prstGeom prst="rect">
            <a:avLst/>
          </a:prstGeom>
          <a:noFill/>
        </p:spPr>
      </p:pic>
      <p:cxnSp>
        <p:nvCxnSpPr>
          <p:cNvPr id="581" name="Łącznik prosty 580">
            <a:extLst>
              <a:ext uri="{FF2B5EF4-FFF2-40B4-BE49-F238E27FC236}">
                <a16:creationId xmlns:a16="http://schemas.microsoft.com/office/drawing/2014/main" id="{AA0B1EF5-AA98-4C9D-8F06-A8BBD4A4164B}"/>
              </a:ext>
            </a:extLst>
          </p:cNvPr>
          <p:cNvCxnSpPr/>
          <p:nvPr/>
        </p:nvCxnSpPr>
        <p:spPr>
          <a:xfrm>
            <a:off x="5506830" y="5358616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Łącznik prosty 582">
            <a:extLst>
              <a:ext uri="{FF2B5EF4-FFF2-40B4-BE49-F238E27FC236}">
                <a16:creationId xmlns:a16="http://schemas.microsoft.com/office/drawing/2014/main" id="{F31C3954-616C-4C67-85E9-198E554A5722}"/>
              </a:ext>
            </a:extLst>
          </p:cNvPr>
          <p:cNvCxnSpPr/>
          <p:nvPr/>
        </p:nvCxnSpPr>
        <p:spPr>
          <a:xfrm rot="5400000" flipH="1" flipV="1">
            <a:off x="4857752" y="557214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Łącznik prosty 584">
            <a:extLst>
              <a:ext uri="{FF2B5EF4-FFF2-40B4-BE49-F238E27FC236}">
                <a16:creationId xmlns:a16="http://schemas.microsoft.com/office/drawing/2014/main" id="{1DC42EA0-16D0-4447-84D4-2B32FF368454}"/>
              </a:ext>
            </a:extLst>
          </p:cNvPr>
          <p:cNvCxnSpPr/>
          <p:nvPr/>
        </p:nvCxnSpPr>
        <p:spPr>
          <a:xfrm>
            <a:off x="4643438" y="5643578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Łącznik prosty 586">
            <a:extLst>
              <a:ext uri="{FF2B5EF4-FFF2-40B4-BE49-F238E27FC236}">
                <a16:creationId xmlns:a16="http://schemas.microsoft.com/office/drawing/2014/main" id="{9C665F43-88CE-4ADE-AC73-00977447D2FF}"/>
              </a:ext>
            </a:extLst>
          </p:cNvPr>
          <p:cNvCxnSpPr/>
          <p:nvPr/>
        </p:nvCxnSpPr>
        <p:spPr>
          <a:xfrm rot="10800000" flipV="1">
            <a:off x="4714876" y="550070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Łącznik prosty 593">
            <a:extLst>
              <a:ext uri="{FF2B5EF4-FFF2-40B4-BE49-F238E27FC236}">
                <a16:creationId xmlns:a16="http://schemas.microsoft.com/office/drawing/2014/main" id="{45E0FA6D-BB38-4D7D-A3B7-613297BBDB51}"/>
              </a:ext>
            </a:extLst>
          </p:cNvPr>
          <p:cNvCxnSpPr/>
          <p:nvPr/>
        </p:nvCxnSpPr>
        <p:spPr>
          <a:xfrm>
            <a:off x="7429520" y="1142984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Łącznik prosty 595">
            <a:extLst>
              <a:ext uri="{FF2B5EF4-FFF2-40B4-BE49-F238E27FC236}">
                <a16:creationId xmlns:a16="http://schemas.microsoft.com/office/drawing/2014/main" id="{6CDC149B-E11F-4610-8C7F-C1E19C0B3976}"/>
              </a:ext>
            </a:extLst>
          </p:cNvPr>
          <p:cNvCxnSpPr/>
          <p:nvPr/>
        </p:nvCxnSpPr>
        <p:spPr>
          <a:xfrm rot="5400000">
            <a:off x="7715272" y="2285992"/>
            <a:ext cx="22860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Łącznik prosty 597">
            <a:extLst>
              <a:ext uri="{FF2B5EF4-FFF2-40B4-BE49-F238E27FC236}">
                <a16:creationId xmlns:a16="http://schemas.microsoft.com/office/drawing/2014/main" id="{2F10FFD0-4BE9-468F-B5CF-0A78CC6D112D}"/>
              </a:ext>
            </a:extLst>
          </p:cNvPr>
          <p:cNvCxnSpPr/>
          <p:nvPr/>
        </p:nvCxnSpPr>
        <p:spPr>
          <a:xfrm>
            <a:off x="7429520" y="285749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Łącznik prosty 599">
            <a:extLst>
              <a:ext uri="{FF2B5EF4-FFF2-40B4-BE49-F238E27FC236}">
                <a16:creationId xmlns:a16="http://schemas.microsoft.com/office/drawing/2014/main" id="{95A0E867-477A-4397-BC03-42E1C58361D1}"/>
              </a:ext>
            </a:extLst>
          </p:cNvPr>
          <p:cNvCxnSpPr/>
          <p:nvPr/>
        </p:nvCxnSpPr>
        <p:spPr>
          <a:xfrm rot="5400000">
            <a:off x="7465239" y="3107529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2" name="pole tekstowe 601">
            <a:extLst>
              <a:ext uri="{FF2B5EF4-FFF2-40B4-BE49-F238E27FC236}">
                <a16:creationId xmlns:a16="http://schemas.microsoft.com/office/drawing/2014/main" id="{2817D9AF-63CC-40C7-BF64-F04734E66D7F}"/>
              </a:ext>
            </a:extLst>
          </p:cNvPr>
          <p:cNvSpPr txBox="1"/>
          <p:nvPr/>
        </p:nvSpPr>
        <p:spPr>
          <a:xfrm>
            <a:off x="5214942" y="2928934"/>
            <a:ext cx="811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/>
              <a:t>BIBLIOTEKA</a:t>
            </a:r>
          </a:p>
        </p:txBody>
      </p:sp>
      <p:sp>
        <p:nvSpPr>
          <p:cNvPr id="604" name="pole tekstowe 603">
            <a:extLst>
              <a:ext uri="{FF2B5EF4-FFF2-40B4-BE49-F238E27FC236}">
                <a16:creationId xmlns:a16="http://schemas.microsoft.com/office/drawing/2014/main" id="{709E3FC3-64A1-4958-8509-57B4B000BA71}"/>
              </a:ext>
            </a:extLst>
          </p:cNvPr>
          <p:cNvSpPr txBox="1"/>
          <p:nvPr/>
        </p:nvSpPr>
        <p:spPr>
          <a:xfrm>
            <a:off x="3000364" y="4000504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/>
              <a:t>GOK</a:t>
            </a:r>
          </a:p>
        </p:txBody>
      </p:sp>
      <p:sp>
        <p:nvSpPr>
          <p:cNvPr id="606" name="pole tekstowe 605">
            <a:extLst>
              <a:ext uri="{FF2B5EF4-FFF2-40B4-BE49-F238E27FC236}">
                <a16:creationId xmlns:a16="http://schemas.microsoft.com/office/drawing/2014/main" id="{3B28F293-374A-4F25-B8C7-1C5A405FA151}"/>
              </a:ext>
            </a:extLst>
          </p:cNvPr>
          <p:cNvSpPr txBox="1"/>
          <p:nvPr/>
        </p:nvSpPr>
        <p:spPr>
          <a:xfrm>
            <a:off x="3847447" y="507741"/>
            <a:ext cx="2061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PLAN PARTERU</a:t>
            </a:r>
          </a:p>
        </p:txBody>
      </p:sp>
      <p:sp>
        <p:nvSpPr>
          <p:cNvPr id="608" name="pole tekstowe 607">
            <a:extLst>
              <a:ext uri="{FF2B5EF4-FFF2-40B4-BE49-F238E27FC236}">
                <a16:creationId xmlns:a16="http://schemas.microsoft.com/office/drawing/2014/main" id="{8CB1406A-6DE6-439E-BF9A-B0EF4EAEFE49}"/>
              </a:ext>
            </a:extLst>
          </p:cNvPr>
          <p:cNvSpPr txBox="1"/>
          <p:nvPr/>
        </p:nvSpPr>
        <p:spPr>
          <a:xfrm>
            <a:off x="3651242" y="3805254"/>
            <a:ext cx="1828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WEJŚCIE </a:t>
            </a:r>
          </a:p>
          <a:p>
            <a:pPr algn="ctr"/>
            <a:r>
              <a:rPr lang="pl-PL" sz="1600" b="1" dirty="0"/>
              <a:t>GŁÓWNE</a:t>
            </a:r>
          </a:p>
        </p:txBody>
      </p:sp>
      <p:sp>
        <p:nvSpPr>
          <p:cNvPr id="612" name="pole tekstowe 611">
            <a:extLst>
              <a:ext uri="{FF2B5EF4-FFF2-40B4-BE49-F238E27FC236}">
                <a16:creationId xmlns:a16="http://schemas.microsoft.com/office/drawing/2014/main" id="{6D434C26-B775-483F-A47F-71814390665C}"/>
              </a:ext>
            </a:extLst>
          </p:cNvPr>
          <p:cNvSpPr txBox="1"/>
          <p:nvPr/>
        </p:nvSpPr>
        <p:spPr>
          <a:xfrm>
            <a:off x="4682952" y="5591204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01</a:t>
            </a:r>
          </a:p>
        </p:txBody>
      </p:sp>
      <p:sp>
        <p:nvSpPr>
          <p:cNvPr id="613" name="pole tekstowe 612">
            <a:extLst>
              <a:ext uri="{FF2B5EF4-FFF2-40B4-BE49-F238E27FC236}">
                <a16:creationId xmlns:a16="http://schemas.microsoft.com/office/drawing/2014/main" id="{3C872951-59FE-4F95-92CC-827CE02E0866}"/>
              </a:ext>
            </a:extLst>
          </p:cNvPr>
          <p:cNvSpPr txBox="1"/>
          <p:nvPr/>
        </p:nvSpPr>
        <p:spPr>
          <a:xfrm>
            <a:off x="3321835" y="5507785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02</a:t>
            </a:r>
          </a:p>
        </p:txBody>
      </p:sp>
      <p:sp>
        <p:nvSpPr>
          <p:cNvPr id="614" name="pole tekstowe 613">
            <a:extLst>
              <a:ext uri="{FF2B5EF4-FFF2-40B4-BE49-F238E27FC236}">
                <a16:creationId xmlns:a16="http://schemas.microsoft.com/office/drawing/2014/main" id="{ADE39D19-DFB4-4D4F-BC62-18B76D1088B4}"/>
              </a:ext>
            </a:extLst>
          </p:cNvPr>
          <p:cNvSpPr txBox="1"/>
          <p:nvPr/>
        </p:nvSpPr>
        <p:spPr>
          <a:xfrm>
            <a:off x="3716524" y="5159472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03</a:t>
            </a:r>
          </a:p>
        </p:txBody>
      </p:sp>
      <p:sp>
        <p:nvSpPr>
          <p:cNvPr id="615" name="pole tekstowe 614">
            <a:extLst>
              <a:ext uri="{FF2B5EF4-FFF2-40B4-BE49-F238E27FC236}">
                <a16:creationId xmlns:a16="http://schemas.microsoft.com/office/drawing/2014/main" id="{0B10DC89-26A0-481C-8674-F746B89DFA58}"/>
              </a:ext>
            </a:extLst>
          </p:cNvPr>
          <p:cNvSpPr txBox="1"/>
          <p:nvPr/>
        </p:nvSpPr>
        <p:spPr>
          <a:xfrm>
            <a:off x="3698941" y="4645483"/>
            <a:ext cx="35598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04</a:t>
            </a:r>
          </a:p>
        </p:txBody>
      </p:sp>
      <p:sp>
        <p:nvSpPr>
          <p:cNvPr id="616" name="pole tekstowe 615">
            <a:extLst>
              <a:ext uri="{FF2B5EF4-FFF2-40B4-BE49-F238E27FC236}">
                <a16:creationId xmlns:a16="http://schemas.microsoft.com/office/drawing/2014/main" id="{670E9D2B-8EBD-4568-A0F1-C017A36D7E1A}"/>
              </a:ext>
            </a:extLst>
          </p:cNvPr>
          <p:cNvSpPr txBox="1"/>
          <p:nvPr/>
        </p:nvSpPr>
        <p:spPr>
          <a:xfrm>
            <a:off x="3830690" y="4872845"/>
            <a:ext cx="827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pl-PL" sz="9600" dirty="0">
              <a:solidFill>
                <a:schemeClr val="bg1"/>
              </a:solidFill>
            </a:endParaRPr>
          </a:p>
        </p:txBody>
      </p:sp>
      <p:pic>
        <p:nvPicPr>
          <p:cNvPr id="198" name="Obraz 19" descr="1pp%20(2)">
            <a:extLst>
              <a:ext uri="{FF2B5EF4-FFF2-40B4-BE49-F238E27FC236}">
                <a16:creationId xmlns:a16="http://schemas.microsoft.com/office/drawing/2014/main" id="{C5B479F5-B9CC-44DA-8356-34387A724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286256"/>
            <a:ext cx="14287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9" name="Obraz 19" descr="1pp%20(2)">
            <a:extLst>
              <a:ext uri="{FF2B5EF4-FFF2-40B4-BE49-F238E27FC236}">
                <a16:creationId xmlns:a16="http://schemas.microsoft.com/office/drawing/2014/main" id="{4CCFD8D1-0D46-4F8C-9DE4-E84660AEA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2321" y="4938608"/>
            <a:ext cx="285728" cy="2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1" name="Obraz 19" descr="1pp%20(2)">
            <a:extLst>
              <a:ext uri="{FF2B5EF4-FFF2-40B4-BE49-F238E27FC236}">
                <a16:creationId xmlns:a16="http://schemas.microsoft.com/office/drawing/2014/main" id="{C80E97CD-D068-4772-ADE7-EADE794E5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643446"/>
            <a:ext cx="14287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2" name="Obraz 19" descr="1pp%20(2)">
            <a:extLst>
              <a:ext uri="{FF2B5EF4-FFF2-40B4-BE49-F238E27FC236}">
                <a16:creationId xmlns:a16="http://schemas.microsoft.com/office/drawing/2014/main" id="{57FE8003-B5E0-46D8-B847-E17642835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643446"/>
            <a:ext cx="14287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307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B36437-D3C8-4243-8FBA-5046FAC44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3717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Przydatne 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26BF39-E02A-479C-9D08-139B424DB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160" y="3683671"/>
            <a:ext cx="4474840" cy="2692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Godziny pracy urzędu:</a:t>
            </a:r>
            <a:endParaRPr lang="pl-PL" sz="2000" b="1" dirty="0"/>
          </a:p>
          <a:p>
            <a:pPr marL="0" indent="0">
              <a:buNone/>
            </a:pPr>
            <a:r>
              <a:rPr lang="pl-PL" sz="2400" dirty="0"/>
              <a:t>Poniedziałek	7.30-17.00</a:t>
            </a:r>
          </a:p>
          <a:p>
            <a:pPr marL="0" indent="0">
              <a:buNone/>
            </a:pPr>
            <a:r>
              <a:rPr lang="pl-PL" sz="2400" dirty="0"/>
              <a:t>Wtorek	7.30-15.00</a:t>
            </a:r>
          </a:p>
          <a:p>
            <a:pPr marL="0" indent="0">
              <a:buNone/>
            </a:pPr>
            <a:r>
              <a:rPr lang="pl-PL" sz="2400" dirty="0"/>
              <a:t>Środa		7.30-15.30</a:t>
            </a:r>
          </a:p>
          <a:p>
            <a:pPr marL="0" indent="0">
              <a:buNone/>
            </a:pPr>
            <a:r>
              <a:rPr lang="pl-PL" sz="2400" dirty="0"/>
              <a:t>Czwartek	7.30-15.00</a:t>
            </a:r>
          </a:p>
          <a:p>
            <a:pPr marL="0" indent="0">
              <a:buNone/>
            </a:pPr>
            <a:r>
              <a:rPr lang="pl-PL" sz="2400" dirty="0"/>
              <a:t>Piątek		7.30-15.00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DD2CBFCD-968B-46C4-87C4-035396E18024}"/>
              </a:ext>
            </a:extLst>
          </p:cNvPr>
          <p:cNvSpPr txBox="1">
            <a:spLocks/>
          </p:cNvSpPr>
          <p:nvPr/>
        </p:nvSpPr>
        <p:spPr>
          <a:xfrm>
            <a:off x="340160" y="720529"/>
            <a:ext cx="4680520" cy="1832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2400" b="1" dirty="0"/>
              <a:t>Dane kontaktowe:</a:t>
            </a:r>
          </a:p>
          <a:p>
            <a:pPr marL="0" indent="0">
              <a:buFont typeface="Arial" pitchFamily="34" charset="0"/>
              <a:buNone/>
            </a:pPr>
            <a:r>
              <a:rPr lang="pl-PL" sz="2400" dirty="0"/>
              <a:t>adres: 36-042, Lubenia 131</a:t>
            </a:r>
          </a:p>
          <a:p>
            <a:pPr marL="0" indent="0">
              <a:buFont typeface="Arial" pitchFamily="34" charset="0"/>
              <a:buNone/>
            </a:pPr>
            <a:r>
              <a:rPr lang="pl-PL" sz="2400" dirty="0"/>
              <a:t>e-mail: ug@lubenia.pl</a:t>
            </a:r>
          </a:p>
          <a:p>
            <a:pPr marL="0" indent="0">
              <a:buFont typeface="Arial" pitchFamily="34" charset="0"/>
              <a:buNone/>
            </a:pPr>
            <a:r>
              <a:rPr lang="pl-PL" sz="2400" dirty="0"/>
              <a:t>strona: www.lubenia.pl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B86100A8-BD64-4B58-9A8D-24CF6EE38C70}"/>
              </a:ext>
            </a:extLst>
          </p:cNvPr>
          <p:cNvSpPr txBox="1">
            <a:spLocks/>
          </p:cNvSpPr>
          <p:nvPr/>
        </p:nvSpPr>
        <p:spPr>
          <a:xfrm>
            <a:off x="4585861" y="720529"/>
            <a:ext cx="4680520" cy="5926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600" b="1" dirty="0"/>
              <a:t>Wykaz telefonów: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Sekretariat			178503914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Z-ca Wójta			178503918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Sekretarz			178755093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Skarbnik			178755095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Podatki </a:t>
            </a:r>
            <a:r>
              <a:rPr lang="pl-PL" sz="1600" dirty="0" err="1"/>
              <a:t>Lubenia,Sołonka</a:t>
            </a:r>
            <a:r>
              <a:rPr lang="pl-PL" sz="1600" dirty="0"/>
              <a:t>	172304899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Podatki </a:t>
            </a:r>
            <a:r>
              <a:rPr lang="pl-PL" sz="1600" dirty="0" err="1"/>
              <a:t>Siedliska,Straszydle</a:t>
            </a:r>
            <a:r>
              <a:rPr lang="pl-PL" sz="1600" dirty="0"/>
              <a:t>	178755094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Gospodarka komunalna	178755099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Fakturowanie woda, ścieki	178755091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Fakturowanie woda, ścieki 	178503927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Obrona cywilna		178755097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Kasa			178503919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Księgowość		178503925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Rada Gminy		178503926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Urząd Stanu Cywilnego	178755092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Inwestycje, Budownictwo	178755096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Zamówienia Publiczne	178503916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Geodezja			178503917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Biuro obsługi interesantów	172304894</a:t>
            </a:r>
          </a:p>
          <a:p>
            <a:pPr marL="0" indent="0">
              <a:buFont typeface="Arial" pitchFamily="34" charset="0"/>
              <a:buNone/>
            </a:pPr>
            <a:r>
              <a:rPr lang="pl-PL" sz="1600" dirty="0"/>
              <a:t>Obsługa zgłoszeń COVID-19	172304895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FAB69644-7868-4D50-9CF3-CA013D43FD67}"/>
              </a:ext>
            </a:extLst>
          </p:cNvPr>
          <p:cNvCxnSpPr/>
          <p:nvPr/>
        </p:nvCxnSpPr>
        <p:spPr>
          <a:xfrm>
            <a:off x="4283968" y="1556792"/>
            <a:ext cx="0" cy="3960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09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2F17FE-98B0-4284-8181-D493C6660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518" y="476672"/>
            <a:ext cx="8229600" cy="235898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INFORMACYJNY</a:t>
            </a:r>
            <a:br>
              <a:rPr lang="pl-P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OBSŁUGA MIESZKAŃCA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BDC15B90-9212-4C0C-A42B-7E8A6055D0A5}"/>
              </a:ext>
            </a:extLst>
          </p:cNvPr>
          <p:cNvSpPr txBox="1">
            <a:spLocks/>
          </p:cNvSpPr>
          <p:nvPr/>
        </p:nvSpPr>
        <p:spPr>
          <a:xfrm>
            <a:off x="457200" y="3645150"/>
            <a:ext cx="8229600" cy="1512168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pPr algn="l"/>
            <a:endParaRPr lang="pl-PL" sz="1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1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OBSŁUGA PROGRAMU</a:t>
            </a:r>
            <a:endParaRPr lang="pl-PL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l-PL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l-PL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1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„CZYSTE POWIETRZE”</a:t>
            </a:r>
          </a:p>
          <a:p>
            <a:pPr algn="l"/>
            <a:r>
              <a:rPr lang="pl-PL" dirty="0">
                <a:solidFill>
                  <a:schemeClr val="bg1"/>
                </a:solidFill>
              </a:rPr>
              <a:t>                        </a:t>
            </a:r>
          </a:p>
          <a:p>
            <a:pPr algn="l"/>
            <a:endParaRPr lang="pl-PL" dirty="0">
              <a:solidFill>
                <a:schemeClr val="bg1"/>
              </a:solidFill>
            </a:endParaRPr>
          </a:p>
          <a:p>
            <a:pPr algn="l"/>
            <a:endParaRPr lang="pl-PL" dirty="0">
              <a:solidFill>
                <a:schemeClr val="bg1"/>
              </a:solidFill>
            </a:endParaRPr>
          </a:p>
          <a:p>
            <a:pPr algn="l"/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032" name="Picture 8" descr="Niepełnosprawność – Wikipedia, wolna encyklopedia">
            <a:extLst>
              <a:ext uri="{FF2B5EF4-FFF2-40B4-BE49-F238E27FC236}">
                <a16:creationId xmlns:a16="http://schemas.microsoft.com/office/drawing/2014/main" id="{97AFB4D6-089B-4E10-9A11-3CAD0DFD8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718" y="980728"/>
            <a:ext cx="1338056" cy="133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8C83D3CE-639A-4293-880E-88099CA50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984" y="3788787"/>
            <a:ext cx="2066667" cy="1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AE46F5-48D3-44DB-96FB-A9C9414D4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512" y="41631"/>
            <a:ext cx="7704856" cy="724942"/>
          </a:xfrm>
        </p:spPr>
        <p:txBody>
          <a:bodyPr>
            <a:normAutofit/>
          </a:bodyPr>
          <a:lstStyle/>
          <a:p>
            <a:r>
              <a:rPr lang="pl-PL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OBSŁUGA MIESZKAŃCA: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0295E3FB-B83B-4D83-BD0F-D63F67757C80}"/>
              </a:ext>
            </a:extLst>
          </p:cNvPr>
          <p:cNvSpPr txBox="1">
            <a:spLocks/>
          </p:cNvSpPr>
          <p:nvPr/>
        </p:nvSpPr>
        <p:spPr>
          <a:xfrm>
            <a:off x="3995936" y="698259"/>
            <a:ext cx="6120426" cy="1329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dirty="0">
                <a:solidFill>
                  <a:schemeClr val="tx2"/>
                </a:solidFill>
              </a:rPr>
              <a:t>- udzielanie informacji </a:t>
            </a:r>
          </a:p>
          <a:p>
            <a:pPr algn="l"/>
            <a:r>
              <a:rPr lang="pl-PL" sz="2000" dirty="0">
                <a:solidFill>
                  <a:schemeClr val="tx2"/>
                </a:solidFill>
              </a:rPr>
              <a:t>- przyjmowanie  dokumentów</a:t>
            </a:r>
          </a:p>
          <a:p>
            <a:pPr algn="l"/>
            <a:r>
              <a:rPr lang="pl-PL" sz="2000" dirty="0">
                <a:solidFill>
                  <a:schemeClr val="tx2"/>
                </a:solidFill>
              </a:rPr>
              <a:t>- wydawanie worków</a:t>
            </a: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DD4EBFA2-6A23-4E61-992F-DBC4B80BED2C}"/>
              </a:ext>
            </a:extLst>
          </p:cNvPr>
          <p:cNvSpPr txBox="1">
            <a:spLocks/>
          </p:cNvSpPr>
          <p:nvPr/>
        </p:nvSpPr>
        <p:spPr>
          <a:xfrm>
            <a:off x="2378106" y="2627401"/>
            <a:ext cx="6048672" cy="202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>
                <a:solidFill>
                  <a:schemeClr val="accent3">
                    <a:lumMod val="75000"/>
                  </a:schemeClr>
                </a:solidFill>
              </a:rPr>
              <a:t>OBSŁUGA PROGRAMU „CZYSTE POWIETRZE”</a:t>
            </a:r>
          </a:p>
          <a:p>
            <a:endParaRPr lang="pl-PL" sz="2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telefony kontaktowe: </a:t>
            </a:r>
          </a:p>
          <a:p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17 2304894</a:t>
            </a:r>
          </a:p>
          <a:p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609 605 601</a:t>
            </a:r>
          </a:p>
          <a:p>
            <a:endParaRPr lang="pl-PL" sz="2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czynne codziennie </a:t>
            </a:r>
            <a:r>
              <a:rPr lang="pl-PL" sz="2800" dirty="0" err="1">
                <a:solidFill>
                  <a:schemeClr val="accent3">
                    <a:lumMod val="75000"/>
                  </a:schemeClr>
                </a:solidFill>
              </a:rPr>
              <a:t>pn-pt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 w godzinach: 11</a:t>
            </a:r>
            <a:r>
              <a:rPr lang="pl-PL" sz="2800" baseline="30000" dirty="0">
                <a:solidFill>
                  <a:schemeClr val="accent3">
                    <a:lumMod val="75000"/>
                  </a:schemeClr>
                </a:solidFill>
              </a:rPr>
              <a:t>00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-14</a:t>
            </a:r>
            <a:r>
              <a:rPr lang="pl-PL" sz="2800" baseline="30000" dirty="0">
                <a:solidFill>
                  <a:schemeClr val="accent3">
                    <a:lumMod val="75000"/>
                  </a:schemeClr>
                </a:solidFill>
              </a:rPr>
              <a:t>00</a:t>
            </a:r>
            <a:endParaRPr lang="pl-PL" sz="2800" dirty="0">
              <a:solidFill>
                <a:schemeClr val="accent3">
                  <a:lumMod val="75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E2E74219-1C60-4F55-913E-3BC90900D65B}"/>
              </a:ext>
            </a:extLst>
          </p:cNvPr>
          <p:cNvSpPr txBox="1">
            <a:spLocks/>
          </p:cNvSpPr>
          <p:nvPr/>
        </p:nvSpPr>
        <p:spPr>
          <a:xfrm>
            <a:off x="2304864" y="5113896"/>
            <a:ext cx="6336704" cy="2059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>
                <a:solidFill>
                  <a:schemeClr val="accent2">
                    <a:lumMod val="50000"/>
                  </a:schemeClr>
                </a:solidFill>
              </a:rPr>
              <a:t>ORGANIZACJA TRANSPORTU NA SZCZEPIENIA PRZECIWKO COVID-19</a:t>
            </a:r>
          </a:p>
          <a:p>
            <a:endParaRPr lang="pl-PL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l-PL" sz="2800" dirty="0">
                <a:solidFill>
                  <a:schemeClr val="accent2">
                    <a:lumMod val="50000"/>
                  </a:schemeClr>
                </a:solidFill>
              </a:rPr>
              <a:t>telefon kontaktowy</a:t>
            </a:r>
          </a:p>
          <a:p>
            <a:r>
              <a:rPr lang="pl-PL" sz="2800" dirty="0">
                <a:solidFill>
                  <a:schemeClr val="accent2">
                    <a:lumMod val="50000"/>
                  </a:schemeClr>
                </a:solidFill>
              </a:rPr>
              <a:t>17 2304895</a:t>
            </a:r>
          </a:p>
          <a:p>
            <a:endParaRPr lang="pl-PL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l-PL" sz="2800" dirty="0">
                <a:solidFill>
                  <a:schemeClr val="accent2">
                    <a:lumMod val="50000"/>
                  </a:schemeClr>
                </a:solidFill>
              </a:rPr>
              <a:t>czynne w godzinach pracy urzędu</a:t>
            </a:r>
          </a:p>
          <a:p>
            <a:endParaRPr lang="pl-PL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l-PL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AB6BF147-7729-4161-8AD2-8B1668A952A9}"/>
              </a:ext>
            </a:extLst>
          </p:cNvPr>
          <p:cNvSpPr/>
          <p:nvPr/>
        </p:nvSpPr>
        <p:spPr>
          <a:xfrm>
            <a:off x="2627784" y="72213"/>
            <a:ext cx="5688632" cy="2094427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6D24B4E8-BE4D-4472-B35C-A5FC90CE3D01}"/>
              </a:ext>
            </a:extLst>
          </p:cNvPr>
          <p:cNvSpPr/>
          <p:nvPr/>
        </p:nvSpPr>
        <p:spPr>
          <a:xfrm>
            <a:off x="2645325" y="2428764"/>
            <a:ext cx="5688632" cy="2224371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8FABEA60-8B46-4B6D-AB4C-91FF8E874CD9}"/>
              </a:ext>
            </a:extLst>
          </p:cNvPr>
          <p:cNvSpPr/>
          <p:nvPr/>
        </p:nvSpPr>
        <p:spPr>
          <a:xfrm>
            <a:off x="2584624" y="4660166"/>
            <a:ext cx="5688632" cy="2224371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62988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257</Words>
  <Application>Microsoft Office PowerPoint</Application>
  <PresentationFormat>Pokaz na ekranie (4:3)</PresentationFormat>
  <Paragraphs>108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Calibri</vt:lpstr>
      <vt:lpstr>Motyw pakietu Office</vt:lpstr>
      <vt:lpstr>Prezentacja programu PowerPoint</vt:lpstr>
      <vt:lpstr>Prezentacja programu PowerPoint</vt:lpstr>
      <vt:lpstr>Przydatne informacje</vt:lpstr>
      <vt:lpstr>PUNKT INFORMACYJNY  OBSŁUGA MIESZKAŃCA</vt:lpstr>
      <vt:lpstr>OBSŁUGA MIESZKAŃCA:</vt:lpstr>
    </vt:vector>
  </TitlesOfParts>
  <Company>...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...</dc:creator>
  <cp:lastModifiedBy>P</cp:lastModifiedBy>
  <cp:revision>152</cp:revision>
  <cp:lastPrinted>2021-05-12T09:27:22Z</cp:lastPrinted>
  <dcterms:created xsi:type="dcterms:W3CDTF">2017-10-11T07:18:36Z</dcterms:created>
  <dcterms:modified xsi:type="dcterms:W3CDTF">2023-03-06T12:52:08Z</dcterms:modified>
</cp:coreProperties>
</file>