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SKF Sans Office" panose="020B0604020202020204" charset="0"/>
      <p:regular r:id="rId10"/>
      <p:bold r:id="rId11"/>
      <p:italic r:id="rId12"/>
      <p:boldItalic r:id="rId13"/>
    </p:embeddedFont>
    <p:embeddedFont>
      <p:font typeface="SKF Sans Office Light" panose="020B0604020202020204" charset="0"/>
      <p:regular r:id="rId14"/>
      <p:italic r:id="rId15"/>
    </p:embeddedFont>
    <p:embeddedFont>
      <p:font typeface="SKF Sans Office Medium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clrMru>
    <a:srgbClr val="5F5F64"/>
    <a:srgbClr val="485A64"/>
    <a:srgbClr val="ECECE0"/>
    <a:srgbClr val="000000"/>
    <a:srgbClr val="FFFFFF"/>
    <a:srgbClr val="264343"/>
    <a:srgbClr val="786251"/>
    <a:srgbClr val="EB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445" autoAdjust="0"/>
  </p:normalViewPr>
  <p:slideViewPr>
    <p:cSldViewPr snapToGrid="0">
      <p:cViewPr varScale="1">
        <p:scale>
          <a:sx n="123" d="100"/>
          <a:sy n="123" d="100"/>
        </p:scale>
        <p:origin x="11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4935AC-4B0D-4EEC-B236-BDA9463145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80000" tIns="45720" rIns="91440" bIns="45720" rtlCol="0" anchor="b" anchorCtr="0"/>
          <a:lstStyle>
            <a:lvl1pPr algn="l">
              <a:defRPr sz="1200"/>
            </a:lvl1pPr>
          </a:lstStyle>
          <a:p>
            <a:endParaRPr lang="en-GB" sz="10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24AC1-AA48-4F40-831B-866747D0C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180000" tIns="45720" rIns="180000" bIns="45720" rtlCol="0" anchor="b" anchorCtr="0"/>
          <a:lstStyle>
            <a:lvl1pPr algn="r">
              <a:defRPr sz="1200"/>
            </a:lvl1pPr>
          </a:lstStyle>
          <a:p>
            <a:fld id="{E565419E-252D-4EE8-9423-545384ABE426}" type="datetime3">
              <a:rPr lang="en-GB" sz="1000" smtClean="0">
                <a:cs typeface="Arial" panose="020B0604020202020204" pitchFamily="34" charset="0"/>
              </a:rPr>
              <a:t>16 October, 2023</a:t>
            </a:fld>
            <a:endParaRPr lang="en-GB" sz="10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6EB57-B6DC-40F2-9C99-6A3BFEADBF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t" anchorCtr="0"/>
          <a:lstStyle>
            <a:lvl1pPr algn="l">
              <a:defRPr sz="1200"/>
            </a:lvl1pPr>
          </a:lstStyle>
          <a:p>
            <a:endParaRPr lang="en-GB" sz="1000">
              <a:cs typeface="Arial" panose="020B0604020202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09117BE-C6D5-4060-AC9E-761D251055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180000" tIns="45720" rIns="180000" bIns="45720" rtlCol="0" anchor="t" anchorCtr="0"/>
          <a:lstStyle>
            <a:lvl1pPr algn="r">
              <a:defRPr sz="1000">
                <a:latin typeface="+mj-lt"/>
                <a:cs typeface="Arial" panose="020B0604020202020204" pitchFamily="34" charset="0"/>
              </a:defRPr>
            </a:lvl1pPr>
          </a:lstStyle>
          <a:p>
            <a:fld id="{4204CC51-62D5-4F80-9685-0A36C295241E}" type="slidenum">
              <a:rPr lang="en-GB" smtClean="0">
                <a:latin typeface="+mn-lt"/>
              </a:rPr>
              <a:pPr/>
              <a:t>‹#›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9334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06390" cy="458788"/>
          </a:xfrm>
          <a:prstGeom prst="rect">
            <a:avLst/>
          </a:prstGeom>
        </p:spPr>
        <p:txBody>
          <a:bodyPr vert="horz" lIns="180000" tIns="45720" rIns="91440" bIns="45720" rtlCol="0" anchor="b" anchorCtr="0"/>
          <a:lstStyle>
            <a:lvl1pPr algn="l"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06390" y="0"/>
            <a:ext cx="1451610" cy="458788"/>
          </a:xfrm>
          <a:prstGeom prst="rect">
            <a:avLst/>
          </a:prstGeom>
        </p:spPr>
        <p:txBody>
          <a:bodyPr vert="horz" lIns="91440" tIns="45720" rIns="180000" bIns="45720" rtlCol="0" anchor="b" anchorCtr="0"/>
          <a:lstStyle>
            <a:lvl1pPr algn="r"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61FD5085-2CF3-44BB-93FB-F6C28B149E6C}" type="datetime3">
              <a:rPr lang="en-GB" smtClean="0"/>
              <a:pPr/>
              <a:t>16 October, 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1"/>
            <a:ext cx="5406390" cy="458787"/>
          </a:xfrm>
          <a:prstGeom prst="rect">
            <a:avLst/>
          </a:prstGeom>
        </p:spPr>
        <p:txBody>
          <a:bodyPr vert="horz" lIns="180000" tIns="45720" rIns="91440" bIns="45720" rtlCol="0" anchor="t" anchorCtr="0"/>
          <a:lstStyle>
            <a:lvl1pPr algn="l"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06390" y="8685212"/>
            <a:ext cx="1451611" cy="458787"/>
          </a:xfrm>
          <a:prstGeom prst="rect">
            <a:avLst/>
          </a:prstGeom>
        </p:spPr>
        <p:txBody>
          <a:bodyPr vert="horz" lIns="91440" tIns="45720" rIns="180000" bIns="45720" rtlCol="0" anchor="t" anchorCtr="0"/>
          <a:lstStyle>
            <a:lvl1pPr algn="r"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/>
              <a:t>Slide </a:t>
            </a:r>
            <a:fld id="{4204CC51-62D5-4F80-9685-0A36C29524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347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19000"/>
      </a:lnSpc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lnSpc>
        <a:spcPct val="119000"/>
      </a:lnSpc>
      <a:defRPr sz="1200" kern="1200">
        <a:solidFill>
          <a:schemeClr val="tx1"/>
        </a:solidFill>
        <a:latin typeface="+mj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lnSpc>
        <a:spcPct val="119000"/>
      </a:lnSpc>
      <a:defRPr sz="1200" kern="1200">
        <a:solidFill>
          <a:schemeClr val="tx1"/>
        </a:solidFill>
        <a:latin typeface="+mj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lnSpc>
        <a:spcPct val="119000"/>
      </a:lnSpc>
      <a:defRPr sz="1200" kern="1200">
        <a:solidFill>
          <a:schemeClr val="tx1"/>
        </a:solidFill>
        <a:latin typeface="+mj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lnSpc>
        <a:spcPct val="119000"/>
      </a:lnSpc>
      <a:defRPr sz="1200" kern="1200">
        <a:solidFill>
          <a:schemeClr val="tx1"/>
        </a:solidFill>
        <a:latin typeface="+mj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9085897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6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14263ED-BA8A-7779-3226-3D410C51786A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 sz="1800"/>
            </a:lvl1pPr>
          </a:lstStyle>
          <a:p>
            <a:r>
              <a:rPr lang="en-GB" noProof="0" dirty="0"/>
              <a:t>Click Icon to insert Media then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A9DE44-4214-C007-EDEC-94E11704E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6B39-1072-6170-1A87-1B8503FC63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986BB9-B6BA-4574-ACC6-865DA48EA3B0}" type="datetime4">
              <a:rPr lang="en-GB" noProof="0" smtClean="0"/>
              <a:t>16 October 2023</a:t>
            </a:fld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CEA7D-5F78-BFF6-1395-BCB6F275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/>
              <a:t>Slide </a:t>
            </a:r>
            <a:fld id="{76334558-CCCF-4D1D-AE70-66F3BBA5134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72636A3-7A3C-8352-642D-A15CC33EB7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181081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526" y="0"/>
            <a:ext cx="7356474" cy="685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Send to Back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903B30-0C6B-C802-62F6-B1D282B53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00213"/>
            <a:ext cx="3708399" cy="4621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90137AE8-4CEB-451B-8D8C-A0850C9753B6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5" y="540000"/>
            <a:ext cx="3708398" cy="77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A91FE6A-CDA6-4150-5850-4151FA8101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46739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2683" userDrawn="1">
          <p15:clr>
            <a:srgbClr val="FBAE40"/>
          </p15:clr>
        </p15:guide>
        <p15:guide id="2" pos="304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20B9CFA-023D-5E50-CFF6-4EA1402901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5526" y="3448800"/>
            <a:ext cx="7356474" cy="34092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Send to Back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5526" y="0"/>
            <a:ext cx="7356474" cy="34092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Send to Back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EFEF2ED6-F103-4C26-9082-7B54EC86D45D}" type="datetime4">
              <a:rPr lang="en-GB" noProof="0" smtClean="0"/>
              <a:t>16 October 2023</a:t>
            </a:fld>
            <a:endParaRPr lang="en-GB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noProof="0"/>
              <a:t>Slide </a:t>
            </a:r>
            <a:fld id="{76334558-CCCF-4D1D-AE70-66F3BBA5134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GB" noProof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0000"/>
            <a:ext cx="3708397" cy="774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9ED1-F65E-3A02-E955-DC51AA1514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00213"/>
            <a:ext cx="3708399" cy="46177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FB1D81F-CE7A-4521-4366-21B20BAB72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31015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48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3046" userDrawn="1">
          <p15:clr>
            <a:srgbClr val="FBAE40"/>
          </p15:clr>
        </p15:guide>
        <p15:guide id="4" orient="horz" pos="21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32738" y="0"/>
            <a:ext cx="4259260" cy="6858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Icon to add picture then </a:t>
            </a:r>
            <a:br>
              <a:rPr lang="en-GB" noProof="0" dirty="0"/>
            </a:br>
            <a:r>
              <a:rPr lang="en-GB" noProof="0" dirty="0"/>
              <a:t>Send to Back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B895E27-98BB-D971-BA83-D7CFDF7706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999" y="1700213"/>
            <a:ext cx="6798475" cy="46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12E35268-461F-4321-BAF2-CA97896A0FF1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123B17D-B49E-A72E-EA28-9893A873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0"/>
            <a:ext cx="6805611" cy="77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F6287A9-B316-0014-511D-8CFABC42EAF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256000" y="0"/>
            <a:ext cx="943200" cy="50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66325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4636" userDrawn="1">
          <p15:clr>
            <a:srgbClr val="FBAE40"/>
          </p15:clr>
        </p15:guide>
        <p15:guide id="2" pos="49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591D17-8A45-3BC3-68B5-8BD52130A4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3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F7250C08-E90D-EA23-1348-AC3E14A8A1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3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5871DB80-E5E4-9576-AE7C-3B4E50480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56401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336156F2-55C7-FDE8-F1FD-503442148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6401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D665B319-141E-1737-1124-485001B344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61938" y="542925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B97E507-A802-EB7D-C7C9-0C9A0884E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1938" y="3446542"/>
            <a:ext cx="3679200" cy="2869200"/>
          </a:xfrm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add picture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4DE1DB-8EC2-E393-288D-94F43DE52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83F87D73-0D2F-4143-87B2-8C559F5A80E3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9114E8-3D6B-D284-D2C3-986E7DD6E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3288B2EC-D0D2-BF53-D15C-D153C7928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5C2C506-111A-E9DA-14AA-DC23A76DE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14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51" userDrawn="1">
          <p15:clr>
            <a:srgbClr val="FBAE40"/>
          </p15:clr>
        </p15:guide>
        <p15:guide id="2" pos="2667" userDrawn="1">
          <p15:clr>
            <a:srgbClr val="FBAE40"/>
          </p15:clr>
        </p15:guide>
        <p15:guide id="3" pos="2680" userDrawn="1">
          <p15:clr>
            <a:srgbClr val="FBAE40"/>
          </p15:clr>
        </p15:guide>
        <p15:guide id="4" pos="5001" userDrawn="1">
          <p15:clr>
            <a:srgbClr val="FBAE40"/>
          </p15:clr>
        </p15:guide>
        <p15:guide id="5" orient="horz" pos="2168" userDrawn="1">
          <p15:clr>
            <a:srgbClr val="FBAE40"/>
          </p15:clr>
        </p15:guide>
        <p15:guide id="6" pos="501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00213"/>
            <a:ext cx="11090275" cy="46177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5D4E12-C427-3951-D131-8A7CA0FC8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AC50870-1A18-45C8-AC16-A54E53E9002B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0A409D-2695-7DBC-3CF5-9D9D3296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6E405B33-4D84-95CD-73E5-13A7D3365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79B8EC4-5B34-DB21-19CF-5FEDD9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3EB8A4-7FB3-CD9A-1E4F-99227D76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5186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0863" y="1700213"/>
            <a:ext cx="5256000" cy="46177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5D4E12-C427-3951-D131-8A7CA0FC8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AC50870-1A18-45C8-AC16-A54E53E9002B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0A409D-2695-7DBC-3CF5-9D9D3296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Bild 4">
            <a:extLst>
              <a:ext uri="{FF2B5EF4-FFF2-40B4-BE49-F238E27FC236}">
                <a16:creationId xmlns:a16="http://schemas.microsoft.com/office/drawing/2014/main" id="{6E405B33-4D84-95CD-73E5-13A7D3365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79B8EC4-5B34-DB21-19CF-5FEDD9D60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3EB8A4-7FB3-CD9A-1E4F-99227D76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8D8957-8B51-DEFA-80BB-420812B7C1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85137" y="1700212"/>
            <a:ext cx="5256000" cy="46177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99881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4" pos="3659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88E217B-AF81-54F1-9174-919D6C3CB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40822E2D-93AA-430B-B451-71DD80FEE212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FD1BE5-2944-3985-27D3-B9DF0F96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6AE05505-BE20-08EB-ACAD-B3A598930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D9F7EF-953E-7E1F-F5AB-B8FDF5622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1B04BEC-E2B5-1275-14D2-74C2C975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67365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166DBC-2F16-F5BF-DDAB-ED9BE8EB3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671" y="6706800"/>
            <a:ext cx="842839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9F41E00E-D96E-4DA4-8A9E-832370C42B7D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C26F63-C64D-6AAB-2B7A-A0FC9C04D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671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 4">
            <a:extLst>
              <a:ext uri="{FF2B5EF4-FFF2-40B4-BE49-F238E27FC236}">
                <a16:creationId xmlns:a16="http://schemas.microsoft.com/office/drawing/2014/main" id="{7362D604-1916-A57F-1315-EC7658A37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751DB0B-EC3C-851C-630C-B8B6F597F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7495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35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67AA3-7B6B-EF88-E736-BCCD97593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419" r="18451" b="12627"/>
          <a:stretch/>
        </p:blipFill>
        <p:spPr>
          <a:xfrm>
            <a:off x="0" y="0"/>
            <a:ext cx="12207875" cy="6858000"/>
          </a:xfrm>
          <a:prstGeom prst="rect">
            <a:avLst/>
          </a:prstGeom>
        </p:spPr>
      </p:pic>
      <p:pic>
        <p:nvPicPr>
          <p:cNvPr id="8" name="Bild 3">
            <a:extLst>
              <a:ext uri="{FF2B5EF4-FFF2-40B4-BE49-F238E27FC236}">
                <a16:creationId xmlns:a16="http://schemas.microsoft.com/office/drawing/2014/main" id="{C2A41BA1-0EEB-DFD6-A64A-D2D44AF870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3070672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6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3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57E568-4A82-5546-14C5-F4208727E4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insert a dark picture </a:t>
            </a:r>
            <a:r>
              <a:rPr lang="en-GB" noProof="0" dirty="0"/>
              <a:t>then Send to Back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69550A-EF6E-7FE6-7865-9C2A63BB28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2508250"/>
            <a:ext cx="2286000" cy="543600"/>
          </a:xfrm>
          <a:blipFill dpi="0" rotWithShape="1">
            <a:blip r:embed="rId2"/>
            <a:srcRect/>
            <a:stretch>
              <a:fillRect l="-788" t="-3312" r="-788" b="-3312"/>
            </a:stretch>
          </a:blip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2694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4 b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57E568-4A82-5546-14C5-F4208727E4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>
            <a:lvl1pPr>
              <a:defRPr sz="1600"/>
            </a:lvl1pPr>
          </a:lstStyle>
          <a:p>
            <a:r>
              <a:rPr lang="en-GB" dirty="0"/>
              <a:t>Click to insert a bright picture</a:t>
            </a:r>
            <a:r>
              <a:rPr lang="en-GB" noProof="0" dirty="0"/>
              <a:t> then Send to Back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9263" y="2508250"/>
            <a:ext cx="7381874" cy="5546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kern="12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Enter title – just one 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263" y="3600000"/>
            <a:ext cx="553366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69550A-EF6E-7FE6-7865-9C2A63BB28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40000" y="2508250"/>
            <a:ext cx="2286000" cy="543600"/>
          </a:xfrm>
          <a:blipFill dpi="0" rotWithShape="1">
            <a:blip r:embed="rId2"/>
            <a:srcRect/>
            <a:stretch>
              <a:fillRect l="-788" t="-3312" r="-788" b="-3312"/>
            </a:stretch>
          </a:blipFill>
        </p:spPr>
        <p:txBody>
          <a:bodyPr anchor="ctr" anchorCtr="1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6010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68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1">
    <p:bg>
      <p:bgPr>
        <a:solidFill>
          <a:srgbClr val="5F5F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9" name="Bild 4">
            <a:extLst>
              <a:ext uri="{FF2B5EF4-FFF2-40B4-BE49-F238E27FC236}">
                <a16:creationId xmlns:a16="http://schemas.microsoft.com/office/drawing/2014/main" id="{8EE0B402-1E54-6DCB-8ED0-4096D6626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7459769-A183-AF8B-EA37-AFF7AD17F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262A4F13-0AA1-423E-A746-9DF5222EE97F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7B17AD7-F497-6782-39AA-A748C3F8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889F339-7B4E-56ED-5186-FAFD905C1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82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2">
    <p:bg>
      <p:bgPr>
        <a:solidFill>
          <a:srgbClr val="48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FD03B2-43C0-5AB0-BD8B-1EAA4C6C5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8951228B-BF36-4D47-9B3D-108B32A72A11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2321A1-EC1E-E97A-1003-F9C35ADEA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D7B52A4-BD3D-DD89-17C7-22936C306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9780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3">
    <p:bg>
      <p:bgPr>
        <a:solidFill>
          <a:srgbClr val="EC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C61D76B-AFCA-31F5-7A8D-2FFFE271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000" y="3025800"/>
            <a:ext cx="6588000" cy="806400"/>
          </a:xfrm>
          <a:prstGeom prst="rect">
            <a:avLst/>
          </a:prstGeom>
        </p:spPr>
        <p:txBody>
          <a:bodyPr wrap="square" lIns="0" rIns="0" anchor="ctr" anchorCtr="1">
            <a:noAutofit/>
          </a:bodyPr>
          <a:lstStyle>
            <a:lvl1pPr algn="ctr">
              <a:lnSpc>
                <a:spcPct val="100000"/>
              </a:lnSpc>
              <a:defRPr sz="28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29C2D554-07B6-FB09-258E-320C48F3C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B68739F-134A-D1C2-4D47-27B6E4804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353DEBD4-6055-4059-A872-B71182D0CB4B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10924C3-7195-AD38-6606-7A473679D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49F1F80-C891-9AD0-6AC3-B8BA66101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60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, conclusions, highlights">
    <p:bg>
      <p:bgPr>
        <a:solidFill>
          <a:srgbClr val="485A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D800852-D3FA-FED0-EF82-EAA4691E3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700213"/>
            <a:ext cx="11090274" cy="4621212"/>
          </a:xfrm>
          <a:prstGeom prst="rect">
            <a:avLst/>
          </a:prstGeom>
        </p:spPr>
        <p:txBody>
          <a:bodyPr wrap="square" lIns="0" rIns="0" anchor="t" anchorCtr="0">
            <a:noAutofit/>
          </a:bodyPr>
          <a:lstStyle>
            <a:lvl1pPr algn="l">
              <a:lnSpc>
                <a:spcPct val="100000"/>
              </a:lnSpc>
              <a:defRPr sz="6000" cap="none" baseline="0">
                <a:solidFill>
                  <a:schemeClr val="bg1">
                    <a:lumMod val="95000"/>
                  </a:schemeClr>
                </a:solidFill>
                <a:latin typeface="SKF Sans Office Light" pitchFamily="2" charset="0"/>
              </a:defRPr>
            </a:lvl1pPr>
          </a:lstStyle>
          <a:p>
            <a:r>
              <a:rPr lang="en-GB" noProof="0" dirty="0"/>
              <a:t>Click to edit Master text styles. This template is made for quotes, conclusions and highlights. Never bullets.</a:t>
            </a:r>
          </a:p>
        </p:txBody>
      </p:sp>
      <p:pic>
        <p:nvPicPr>
          <p:cNvPr id="16" name="Bild 4">
            <a:extLst>
              <a:ext uri="{FF2B5EF4-FFF2-40B4-BE49-F238E27FC236}">
                <a16:creationId xmlns:a16="http://schemas.microsoft.com/office/drawing/2014/main" id="{A40DFF0D-377B-4467-DFF5-4E5F7A5C0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E7C2D-20A0-6613-A5C6-EA25A3E4B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7C84BA21-75C5-4462-AFF8-47F9AA495990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5276-2DB3-C5B7-58A6-3B6BB55C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1CD01C-2E42-F451-9F24-DA8C23022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5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noProof="0" dirty="0"/>
              <a:t>Click Icon to add picture  then Send to Back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06C42DF-BE4A-72F7-5D43-04AB5AAE9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2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BD908D9F-CFFA-4459-967E-8651E1339C04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3F6A88-4678-CB3C-4B0A-D7EA5380B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035240F-C878-77AD-FF04-EB554E943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6DFBAB-E6E4-14C2-3BB9-C5B8AA72A1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6000" y="0"/>
            <a:ext cx="943200" cy="50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88" t="-3312" r="-788" b="-3312"/>
            </a:stretch>
          </a:blipFill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6497AE-FA4F-9F62-48B4-07FBF0F3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95508"/>
            <a:ext cx="3697287" cy="627452"/>
          </a:xfrm>
          <a:solidFill>
            <a:srgbClr val="000000">
              <a:alpha val="60000"/>
            </a:srgbClr>
          </a:solidFill>
        </p:spPr>
        <p:txBody>
          <a:bodyPr wrap="square" lIns="108000" tIns="108000" rIns="108000" bIns="108000" anchor="b" anchorCtr="0">
            <a:spAutoFit/>
          </a:bodyPr>
          <a:lstStyle>
            <a:lvl1pPr>
              <a:lnSpc>
                <a:spcPct val="95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Remove this textbox if </a:t>
            </a:r>
            <a:br>
              <a:rPr lang="en-GB" dirty="0"/>
            </a:br>
            <a:r>
              <a:rPr lang="en-GB" dirty="0"/>
              <a:t>no caption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9948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0"/>
            <a:ext cx="6805613" cy="77484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7" y="6706800"/>
            <a:ext cx="3708401" cy="151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algn="r">
              <a:defRPr lang="en-GB" sz="8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863" y="6706800"/>
            <a:ext cx="1296000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fld id="{1A9FEB06-2EE4-4F06-B1BC-5831D497B1FF}" type="datetime4">
              <a:rPr lang="en-GB" smtClean="0"/>
              <a:t>16 October 2023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3" y="6706800"/>
            <a:ext cx="505703" cy="1512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00213"/>
            <a:ext cx="11090275" cy="461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95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15" r:id="rId3"/>
    <p:sldLayoutId id="2147483716" r:id="rId4"/>
    <p:sldLayoutId id="2147483662" r:id="rId5"/>
    <p:sldLayoutId id="2147483663" r:id="rId6"/>
    <p:sldLayoutId id="2147483702" r:id="rId7"/>
    <p:sldLayoutId id="2147483708" r:id="rId8"/>
    <p:sldLayoutId id="2147483665" r:id="rId9"/>
    <p:sldLayoutId id="2147483712" r:id="rId10"/>
    <p:sldLayoutId id="2147483704" r:id="rId11"/>
    <p:sldLayoutId id="2147483710" r:id="rId12"/>
    <p:sldLayoutId id="2147483709" r:id="rId13"/>
    <p:sldLayoutId id="2147483711" r:id="rId14"/>
    <p:sldLayoutId id="2147483668" r:id="rId15"/>
    <p:sldLayoutId id="2147483714" r:id="rId16"/>
    <p:sldLayoutId id="2147483705" r:id="rId17"/>
    <p:sldLayoutId id="2147483669" r:id="rId18"/>
    <p:sldLayoutId id="2147483674" r:id="rId19"/>
  </p:sldLayoutIdLst>
  <p:transition spd="med">
    <p:fade/>
  </p:transition>
  <p:hf sldNum="0" hdr="0" ftr="0" dt="0"/>
  <p:txStyles>
    <p:titleStyle>
      <a:lvl1pPr algn="l" defTabSz="914423" rtl="0" eaLnBrk="1" latinLnBrk="0" hangingPunct="1">
        <a:lnSpc>
          <a:spcPts val="3200"/>
        </a:lnSpc>
        <a:spcBef>
          <a:spcPct val="0"/>
        </a:spcBef>
        <a:buNone/>
        <a:defRPr lang="en-GB" sz="28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5000"/>
        </a:lnSpc>
        <a:spcBef>
          <a:spcPts val="1800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5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5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18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5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6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5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400" kern="1200" dirty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39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-up of a blueprint&#10;&#10;Description automatically generated">
            <a:extLst>
              <a:ext uri="{FF2B5EF4-FFF2-40B4-BE49-F238E27FC236}">
                <a16:creationId xmlns:a16="http://schemas.microsoft.com/office/drawing/2014/main" id="{1679E34F-6528-E55A-5378-7AB8A85178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4" b="10164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E003BB-A8CA-3341-C185-FB8CA056C6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DAD0B-32EC-E976-667E-61F2830C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D2350C3-9665-0624-40AA-FF838EFE9A56}"/>
              </a:ext>
            </a:extLst>
          </p:cNvPr>
          <p:cNvSpPr/>
          <p:nvPr/>
        </p:nvSpPr>
        <p:spPr>
          <a:xfrm>
            <a:off x="5114441" y="5804115"/>
            <a:ext cx="201478" cy="10073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7C888FE8-5A04-A092-79C6-7E92D558C2DA}"/>
              </a:ext>
            </a:extLst>
          </p:cNvPr>
          <p:cNvSpPr/>
          <p:nvPr/>
        </p:nvSpPr>
        <p:spPr>
          <a:xfrm>
            <a:off x="5349499" y="5806698"/>
            <a:ext cx="201478" cy="10073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EE67A2C6-422E-FC2D-F06E-61407BCBD519}"/>
              </a:ext>
            </a:extLst>
          </p:cNvPr>
          <p:cNvSpPr/>
          <p:nvPr/>
        </p:nvSpPr>
        <p:spPr>
          <a:xfrm>
            <a:off x="5215180" y="2260169"/>
            <a:ext cx="201478" cy="10073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0D572D02-779E-272E-C314-C59F8D863E66}"/>
              </a:ext>
            </a:extLst>
          </p:cNvPr>
          <p:cNvSpPr/>
          <p:nvPr/>
        </p:nvSpPr>
        <p:spPr>
          <a:xfrm>
            <a:off x="5445073" y="2260169"/>
            <a:ext cx="201478" cy="100739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4209549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KF 2020">
  <a:themeElements>
    <a:clrScheme name="SKF Colour 2023">
      <a:dk1>
        <a:sysClr val="windowText" lastClr="000000"/>
      </a:dk1>
      <a:lt1>
        <a:sysClr val="window" lastClr="FFFFFF"/>
      </a:lt1>
      <a:dk2>
        <a:srgbClr val="5F5F64"/>
      </a:dk2>
      <a:lt2>
        <a:srgbClr val="ECECE0"/>
      </a:lt2>
      <a:accent1>
        <a:srgbClr val="485A64"/>
      </a:accent1>
      <a:accent2>
        <a:srgbClr val="94ABA6"/>
      </a:accent2>
      <a:accent3>
        <a:srgbClr val="264357"/>
      </a:accent3>
      <a:accent4>
        <a:srgbClr val="426460"/>
      </a:accent4>
      <a:accent5>
        <a:srgbClr val="781E93"/>
      </a:accent5>
      <a:accent6>
        <a:srgbClr val="0F58D6"/>
      </a:accent6>
      <a:hlink>
        <a:srgbClr val="0F58D6"/>
      </a:hlink>
      <a:folHlink>
        <a:srgbClr val="781E93"/>
      </a:folHlink>
    </a:clrScheme>
    <a:fontScheme name="SKF Sans">
      <a:majorFont>
        <a:latin typeface="SKF Sans Office Medium"/>
        <a:ea typeface="STKaiti"/>
        <a:cs typeface=""/>
      </a:majorFont>
      <a:minorFont>
        <a:latin typeface="SKF Sans Office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2023.potx" id="{B343A6B6-A751-4500-9846-A0BC879964DA}" vid="{2E01E179-BB07-44DC-9BBA-C98E358D6F9C}"/>
    </a:ext>
  </a:extLst>
</a:theme>
</file>

<file path=ppt/theme/theme2.xml><?xml version="1.0" encoding="utf-8"?>
<a:theme xmlns:a="http://schemas.openxmlformats.org/drawingml/2006/main" name="Office Theme">
  <a:themeElements>
    <a:clrScheme name="SKF Colour 2023">
      <a:dk1>
        <a:sysClr val="windowText" lastClr="000000"/>
      </a:dk1>
      <a:lt1>
        <a:sysClr val="window" lastClr="FFFFFF"/>
      </a:lt1>
      <a:dk2>
        <a:srgbClr val="5F5F64"/>
      </a:dk2>
      <a:lt2>
        <a:srgbClr val="ECECE0"/>
      </a:lt2>
      <a:accent1>
        <a:srgbClr val="485A64"/>
      </a:accent1>
      <a:accent2>
        <a:srgbClr val="94ABA6"/>
      </a:accent2>
      <a:accent3>
        <a:srgbClr val="264357"/>
      </a:accent3>
      <a:accent4>
        <a:srgbClr val="426460"/>
      </a:accent4>
      <a:accent5>
        <a:srgbClr val="781E93"/>
      </a:accent5>
      <a:accent6>
        <a:srgbClr val="0F58D6"/>
      </a:accent6>
      <a:hlink>
        <a:srgbClr val="0F58D6"/>
      </a:hlink>
      <a:folHlink>
        <a:srgbClr val="781E93"/>
      </a:folHlink>
    </a:clrScheme>
    <a:fontScheme name="SKF Sans">
      <a:majorFont>
        <a:latin typeface="SKF Sans Office Medium"/>
        <a:ea typeface="STKaiti"/>
        <a:cs typeface=""/>
      </a:majorFont>
      <a:minorFont>
        <a:latin typeface="SKF Sans Office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KF Colour 2023">
      <a:dk1>
        <a:sysClr val="windowText" lastClr="000000"/>
      </a:dk1>
      <a:lt1>
        <a:sysClr val="window" lastClr="FFFFFF"/>
      </a:lt1>
      <a:dk2>
        <a:srgbClr val="5F5F64"/>
      </a:dk2>
      <a:lt2>
        <a:srgbClr val="ECECE0"/>
      </a:lt2>
      <a:accent1>
        <a:srgbClr val="485A64"/>
      </a:accent1>
      <a:accent2>
        <a:srgbClr val="94ABA6"/>
      </a:accent2>
      <a:accent3>
        <a:srgbClr val="264357"/>
      </a:accent3>
      <a:accent4>
        <a:srgbClr val="426460"/>
      </a:accent4>
      <a:accent5>
        <a:srgbClr val="781E93"/>
      </a:accent5>
      <a:accent6>
        <a:srgbClr val="0F58D6"/>
      </a:accent6>
      <a:hlink>
        <a:srgbClr val="0F58D6"/>
      </a:hlink>
      <a:folHlink>
        <a:srgbClr val="781E93"/>
      </a:folHlink>
    </a:clrScheme>
    <a:fontScheme name="SKF Sans">
      <a:majorFont>
        <a:latin typeface="SKF Sans Office Medium"/>
        <a:ea typeface="STKaiti"/>
        <a:cs typeface=""/>
      </a:majorFont>
      <a:minorFont>
        <a:latin typeface="SKF Sans Office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7FB46ED63CD94FBE1B80779427E7CB" ma:contentTypeVersion="28" ma:contentTypeDescription="Skapa ett nytt dokument." ma:contentTypeScope="" ma:versionID="88824b6dcbd31daa9173279ec8d5a5a2">
  <xsd:schema xmlns:xsd="http://www.w3.org/2001/XMLSchema" xmlns:xs="http://www.w3.org/2001/XMLSchema" xmlns:p="http://schemas.microsoft.com/office/2006/metadata/properties" xmlns:ns3="417fc4ae-f7c0-4e62-85d4-d1f9a69877eb" xmlns:ns4="bbd05cc0-7a10-45a4-a67c-63498a5bd299" targetNamespace="http://schemas.microsoft.com/office/2006/metadata/properties" ma:root="true" ma:fieldsID="e54af4e9d038227c8522a0ff94ef41bb" ns3:_="" ns4:_="">
    <xsd:import namespace="417fc4ae-f7c0-4e62-85d4-d1f9a69877eb"/>
    <xsd:import namespace="bbd05cc0-7a10-45a4-a67c-63498a5bd2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fc4ae-f7c0-4e62-85d4-d1f9a6987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05cc0-7a10-45a4-a67c-63498a5bd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417fc4ae-f7c0-4e62-85d4-d1f9a69877eb" xsi:nil="true"/>
    <Owner xmlns="417fc4ae-f7c0-4e62-85d4-d1f9a69877eb">
      <UserInfo>
        <DisplayName/>
        <AccountId xsi:nil="true"/>
        <AccountType/>
      </UserInfo>
    </Owner>
    <Teachers xmlns="417fc4ae-f7c0-4e62-85d4-d1f9a69877eb">
      <UserInfo>
        <DisplayName/>
        <AccountId xsi:nil="true"/>
        <AccountType/>
      </UserInfo>
    </Teachers>
    <Student_Groups xmlns="417fc4ae-f7c0-4e62-85d4-d1f9a69877eb">
      <UserInfo>
        <DisplayName/>
        <AccountId xsi:nil="true"/>
        <AccountType/>
      </UserInfo>
    </Student_Groups>
    <TeamsChannelId xmlns="417fc4ae-f7c0-4e62-85d4-d1f9a69877eb" xsi:nil="true"/>
    <IsNotebookLocked xmlns="417fc4ae-f7c0-4e62-85d4-d1f9a69877eb" xsi:nil="true"/>
    <NotebookType xmlns="417fc4ae-f7c0-4e62-85d4-d1f9a69877eb" xsi:nil="true"/>
    <CultureName xmlns="417fc4ae-f7c0-4e62-85d4-d1f9a69877eb" xsi:nil="true"/>
    <Invited_Teachers xmlns="417fc4ae-f7c0-4e62-85d4-d1f9a69877eb" xsi:nil="true"/>
    <Self_Registration_Enabled xmlns="417fc4ae-f7c0-4e62-85d4-d1f9a69877eb" xsi:nil="true"/>
    <Has_Teacher_Only_SectionGroup xmlns="417fc4ae-f7c0-4e62-85d4-d1f9a69877eb" xsi:nil="true"/>
    <DefaultSectionNames xmlns="417fc4ae-f7c0-4e62-85d4-d1f9a69877eb" xsi:nil="true"/>
    <Is_Collaboration_Space_Locked xmlns="417fc4ae-f7c0-4e62-85d4-d1f9a69877eb" xsi:nil="true"/>
    <Students xmlns="417fc4ae-f7c0-4e62-85d4-d1f9a69877eb">
      <UserInfo>
        <DisplayName/>
        <AccountId xsi:nil="true"/>
        <AccountType/>
      </UserInfo>
    </Students>
    <Templates xmlns="417fc4ae-f7c0-4e62-85d4-d1f9a69877eb" xsi:nil="true"/>
    <AppVersion xmlns="417fc4ae-f7c0-4e62-85d4-d1f9a69877eb" xsi:nil="true"/>
    <Invited_Students xmlns="417fc4ae-f7c0-4e62-85d4-d1f9a69877e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9E1A4-2FEE-4083-AEA1-0A3715995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fc4ae-f7c0-4e62-85d4-d1f9a69877eb"/>
    <ds:schemaRef ds:uri="bbd05cc0-7a10-45a4-a67c-63498a5bd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95639-027E-4108-8F4B-6DACBA039340}">
  <ds:schemaRefs>
    <ds:schemaRef ds:uri="http://schemas.microsoft.com/office/2006/metadata/properties"/>
    <ds:schemaRef ds:uri="http://schemas.microsoft.com/office/infopath/2007/PartnerControls"/>
    <ds:schemaRef ds:uri="417fc4ae-f7c0-4e62-85d4-d1f9a69877eb"/>
  </ds:schemaRefs>
</ds:datastoreItem>
</file>

<file path=customXml/itemProps3.xml><?xml version="1.0" encoding="utf-8"?>
<ds:datastoreItem xmlns:ds="http://schemas.openxmlformats.org/officeDocument/2006/customXml" ds:itemID="{0946BFBA-286F-4644-A472-8EE27EF68DC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79805d7-00d9-4d1b-89a2-5062f56994b7}" enabled="1" method="Privileged" siteId="{41875f2b-33e8-4670-92a8-f643afbb243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SKF Sans Office</vt:lpstr>
      <vt:lpstr>SKF Sans Office Light</vt:lpstr>
      <vt:lpstr>Arial</vt:lpstr>
      <vt:lpstr>SKF Sans Office Medium</vt:lpstr>
      <vt:lpstr>SKF 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Migowski</dc:creator>
  <cp:lastModifiedBy>Maciej Migowski</cp:lastModifiedBy>
  <cp:revision>1</cp:revision>
  <dcterms:created xsi:type="dcterms:W3CDTF">2023-10-16T05:01:48Z</dcterms:created>
  <dcterms:modified xsi:type="dcterms:W3CDTF">2023-10-16T05:05:56Z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0x010100BA7FB46ED63CD94FBE1B80779427E7CB</vt:lpwstr>
  </property>
  <property fmtid="{D5CDD505-2E9C-101B-9397-08002B2CF9AE}" pid="3" name="ClassificationContentMarkingFooterLocations">
    <vt:lpwstr>SKF 2020:19</vt:lpwstr>
  </property>
  <property fmtid="{D5CDD505-2E9C-101B-9397-08002B2CF9AE}" pid="4" name="ClassificationContentMarkingFooterText">
    <vt:lpwstr>SKF Internal</vt:lpwstr>
  </property>
  <property fmtid="{D5CDD505-2E9C-101B-9397-08002B2CF9AE}" pid="5" name="ClassificationContentMarkingHeaderLocations">
    <vt:lpwstr>SKF 2020:18</vt:lpwstr>
  </property>
  <property fmtid="{D5CDD505-2E9C-101B-9397-08002B2CF9AE}" pid="6" name="ClassificationContentMarkingHeaderText">
    <vt:lpwstr>SKF Internal</vt:lpwstr>
  </property>
  <property fmtid="{D5CDD505-2E9C-101B-9397-08002B2CF9AE}" pid="7" name="MSIP_Label_479805d7-00d9-4d1b-89a2-5062f56994b7_Enabled">
    <vt:lpwstr>true</vt:lpwstr>
  </property>
  <property fmtid="{D5CDD505-2E9C-101B-9397-08002B2CF9AE}" pid="8" name="MSIP_Label_479805d7-00d9-4d1b-89a2-5062f56994b7_SetDate">
    <vt:lpwstr>2023-03-13T13:59:19Z</vt:lpwstr>
  </property>
  <property fmtid="{D5CDD505-2E9C-101B-9397-08002B2CF9AE}" pid="9" name="MSIP_Label_479805d7-00d9-4d1b-89a2-5062f56994b7_Method">
    <vt:lpwstr>Privileged</vt:lpwstr>
  </property>
  <property fmtid="{D5CDD505-2E9C-101B-9397-08002B2CF9AE}" pid="10" name="MSIP_Label_479805d7-00d9-4d1b-89a2-5062f56994b7_Name">
    <vt:lpwstr>SKF Open</vt:lpwstr>
  </property>
  <property fmtid="{D5CDD505-2E9C-101B-9397-08002B2CF9AE}" pid="11" name="MSIP_Label_479805d7-00d9-4d1b-89a2-5062f56994b7_SiteId">
    <vt:lpwstr>41875f2b-33e8-4670-92a8-f643afbb243a</vt:lpwstr>
  </property>
  <property fmtid="{D5CDD505-2E9C-101B-9397-08002B2CF9AE}" pid="12" name="MSIP_Label_479805d7-00d9-4d1b-89a2-5062f56994b7_ActionId">
    <vt:lpwstr>bacc9d4d-e427-48e0-96d6-21c489e0891c</vt:lpwstr>
  </property>
  <property fmtid="{D5CDD505-2E9C-101B-9397-08002B2CF9AE}" pid="13" name="MSIP_Label_479805d7-00d9-4d1b-89a2-5062f56994b7_ContentBits">
    <vt:lpwstr>0</vt:lpwstr>
  </property>
</Properties>
</file>